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145708359" r:id="rId2"/>
    <p:sldId id="616" r:id="rId3"/>
    <p:sldId id="2145708080" r:id="rId4"/>
    <p:sldId id="998" r:id="rId5"/>
    <p:sldId id="620" r:id="rId6"/>
    <p:sldId id="2145708356" r:id="rId7"/>
    <p:sldId id="1004" r:id="rId8"/>
    <p:sldId id="971" r:id="rId9"/>
    <p:sldId id="2145708048" r:id="rId10"/>
    <p:sldId id="2145708357" r:id="rId11"/>
    <p:sldId id="2145708056" r:id="rId12"/>
    <p:sldId id="2145708057" r:id="rId13"/>
    <p:sldId id="2145708358" r:id="rId14"/>
    <p:sldId id="2145708360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3AA21-2871-4EBF-8A88-747D77E849DB}" v="209" dt="2025-01-30T09:12:21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5067" autoAdjust="0"/>
  </p:normalViewPr>
  <p:slideViewPr>
    <p:cSldViewPr snapToGrid="0">
      <p:cViewPr varScale="1">
        <p:scale>
          <a:sx n="38" d="100"/>
          <a:sy n="38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446"/>
    </p:cViewPr>
  </p:sorterViewPr>
  <p:notesViewPr>
    <p:cSldViewPr snapToGrid="0">
      <p:cViewPr>
        <p:scale>
          <a:sx n="74" d="100"/>
          <a:sy n="74" d="100"/>
        </p:scale>
        <p:origin x="2990" y="-5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hyperlink" Target="https://form.jotform.com/222122139902345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https://form.jotform.com/222122139902345" TargetMode="External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86273-98EA-4626-ADAD-43676BF242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A9440-45C4-44E6-9AB0-4BD0AA789E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training is free to all for those working in Southampton</a:t>
          </a:r>
        </a:p>
      </dgm:t>
    </dgm:pt>
    <dgm:pt modelId="{418BE881-DBCB-4321-8804-B7D4145FC25E}" type="parTrans" cxnId="{4803CFAB-443C-4810-B646-1392FB9CABEC}">
      <dgm:prSet/>
      <dgm:spPr/>
      <dgm:t>
        <a:bodyPr/>
        <a:lstStyle/>
        <a:p>
          <a:endParaRPr lang="en-US"/>
        </a:p>
      </dgm:t>
    </dgm:pt>
    <dgm:pt modelId="{AAF84610-8BF4-4A1C-9EFA-9249B4783675}" type="sibTrans" cxnId="{4803CFAB-443C-4810-B646-1392FB9CABEC}">
      <dgm:prSet/>
      <dgm:spPr/>
      <dgm:t>
        <a:bodyPr/>
        <a:lstStyle/>
        <a:p>
          <a:endParaRPr lang="en-US"/>
        </a:p>
      </dgm:t>
    </dgm:pt>
    <dgm:pt modelId="{AA2A8DA6-62E9-4AE9-B330-E721F8BCB0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Online via MS Teams or f2f</a:t>
          </a:r>
        </a:p>
      </dgm:t>
    </dgm:pt>
    <dgm:pt modelId="{0DFB7C52-2190-4068-BA64-6962EE079006}" type="parTrans" cxnId="{CF6BCA09-FD31-4C22-B362-C2BDF7984E07}">
      <dgm:prSet/>
      <dgm:spPr/>
      <dgm:t>
        <a:bodyPr/>
        <a:lstStyle/>
        <a:p>
          <a:endParaRPr lang="en-US"/>
        </a:p>
      </dgm:t>
    </dgm:pt>
    <dgm:pt modelId="{D194B682-F91A-4541-9B53-9C75AFE7510B}" type="sibTrans" cxnId="{CF6BCA09-FD31-4C22-B362-C2BDF7984E07}">
      <dgm:prSet/>
      <dgm:spPr/>
      <dgm:t>
        <a:bodyPr/>
        <a:lstStyle/>
        <a:p>
          <a:endParaRPr lang="en-US"/>
        </a:p>
      </dgm:t>
    </dgm:pt>
    <dgm:pt modelId="{9F8F8D98-DE27-4C52-BEEF-F3E44A1B9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Booking can be made via the form at </a:t>
          </a:r>
          <a:r>
            <a:rPr lang="en-US" dirty="0">
              <a:hlinkClick xmlns:r="http://schemas.openxmlformats.org/officeDocument/2006/relationships" r:id="rId1"/>
            </a:rPr>
            <a:t>https://form.jotform.com/222122139902345</a:t>
          </a:r>
          <a:endParaRPr lang="en-US" dirty="0"/>
        </a:p>
      </dgm:t>
    </dgm:pt>
    <dgm:pt modelId="{EB89DB51-8151-4305-B1B3-E2120A3C37E3}" type="parTrans" cxnId="{CFD15F3A-1F2A-4EFE-80D3-9DC526D88059}">
      <dgm:prSet/>
      <dgm:spPr/>
      <dgm:t>
        <a:bodyPr/>
        <a:lstStyle/>
        <a:p>
          <a:endParaRPr lang="en-US"/>
        </a:p>
      </dgm:t>
    </dgm:pt>
    <dgm:pt modelId="{9E64F1FA-2E7E-4CBD-9279-C6B0921A4372}" type="sibTrans" cxnId="{CFD15F3A-1F2A-4EFE-80D3-9DC526D88059}">
      <dgm:prSet/>
      <dgm:spPr/>
      <dgm:t>
        <a:bodyPr/>
        <a:lstStyle/>
        <a:p>
          <a:endParaRPr lang="en-US"/>
        </a:p>
      </dgm:t>
    </dgm:pt>
    <dgm:pt modelId="{67E513C7-B521-43C0-AC3A-CE881DB007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Bespoke sessions are available: we can attend team meetings, TARGET events etc</a:t>
          </a:r>
        </a:p>
      </dgm:t>
    </dgm:pt>
    <dgm:pt modelId="{7DF00FB0-88EF-433F-88BD-A242EC78C2F2}" type="parTrans" cxnId="{A3AB7C4E-59C0-44E6-8E70-3BDDB3AB9F92}">
      <dgm:prSet/>
      <dgm:spPr/>
      <dgm:t>
        <a:bodyPr/>
        <a:lstStyle/>
        <a:p>
          <a:endParaRPr lang="en-US"/>
        </a:p>
      </dgm:t>
    </dgm:pt>
    <dgm:pt modelId="{8BD82D1C-2FF6-479B-B912-9ABD38F4B567}" type="sibTrans" cxnId="{A3AB7C4E-59C0-44E6-8E70-3BDDB3AB9F92}">
      <dgm:prSet/>
      <dgm:spPr/>
      <dgm:t>
        <a:bodyPr/>
        <a:lstStyle/>
        <a:p>
          <a:endParaRPr lang="en-US"/>
        </a:p>
      </dgm:t>
    </dgm:pt>
    <dgm:pt modelId="{E29D78F1-ED3E-4615-8AD5-6968165547B8}" type="pres">
      <dgm:prSet presAssocID="{5C386273-98EA-4626-ADAD-43676BF242E4}" presName="root" presStyleCnt="0">
        <dgm:presLayoutVars>
          <dgm:dir/>
          <dgm:resizeHandles val="exact"/>
        </dgm:presLayoutVars>
      </dgm:prSet>
      <dgm:spPr/>
    </dgm:pt>
    <dgm:pt modelId="{F60A3872-0F5D-4C75-83E9-7F6638881353}" type="pres">
      <dgm:prSet presAssocID="{9AAA9440-45C4-44E6-9AB0-4BD0AA789E73}" presName="compNode" presStyleCnt="0"/>
      <dgm:spPr/>
    </dgm:pt>
    <dgm:pt modelId="{6EAFCB37-1462-48B5-B631-6D8F9026B3B1}" type="pres">
      <dgm:prSet presAssocID="{9AAA9440-45C4-44E6-9AB0-4BD0AA789E73}" presName="bgRect" presStyleLbl="bgShp" presStyleIdx="0" presStyleCnt="4"/>
      <dgm:spPr/>
    </dgm:pt>
    <dgm:pt modelId="{EE02BD0F-A98F-400F-961D-C334A1D50C18}" type="pres">
      <dgm:prSet presAssocID="{9AAA9440-45C4-44E6-9AB0-4BD0AA789E73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2EB8C15-60B2-426D-B88D-EA8EBF32E2E6}" type="pres">
      <dgm:prSet presAssocID="{9AAA9440-45C4-44E6-9AB0-4BD0AA789E73}" presName="spaceRect" presStyleCnt="0"/>
      <dgm:spPr/>
    </dgm:pt>
    <dgm:pt modelId="{E6FC1980-B84A-4097-8996-4F559CE8DBE9}" type="pres">
      <dgm:prSet presAssocID="{9AAA9440-45C4-44E6-9AB0-4BD0AA789E73}" presName="parTx" presStyleLbl="revTx" presStyleIdx="0" presStyleCnt="4">
        <dgm:presLayoutVars>
          <dgm:chMax val="0"/>
          <dgm:chPref val="0"/>
        </dgm:presLayoutVars>
      </dgm:prSet>
      <dgm:spPr/>
    </dgm:pt>
    <dgm:pt modelId="{1882A7AD-BF37-41C3-A248-0BF257647103}" type="pres">
      <dgm:prSet presAssocID="{AAF84610-8BF4-4A1C-9EFA-9249B4783675}" presName="sibTrans" presStyleCnt="0"/>
      <dgm:spPr/>
    </dgm:pt>
    <dgm:pt modelId="{8DF616F6-8593-4C2A-84FD-067AE3975EFC}" type="pres">
      <dgm:prSet presAssocID="{AA2A8DA6-62E9-4AE9-B330-E721F8BCB0AA}" presName="compNode" presStyleCnt="0"/>
      <dgm:spPr/>
    </dgm:pt>
    <dgm:pt modelId="{10F9AC77-23FD-4123-A954-AC7247012107}" type="pres">
      <dgm:prSet presAssocID="{AA2A8DA6-62E9-4AE9-B330-E721F8BCB0AA}" presName="bgRect" presStyleLbl="bgShp" presStyleIdx="1" presStyleCnt="4"/>
      <dgm:spPr/>
    </dgm:pt>
    <dgm:pt modelId="{7AD99324-3200-43F2-BD72-452F2A93F625}" type="pres">
      <dgm:prSet presAssocID="{AA2A8DA6-62E9-4AE9-B330-E721F8BCB0AA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1D2653C-837D-4EA0-8632-51A3B7FDD5FD}" type="pres">
      <dgm:prSet presAssocID="{AA2A8DA6-62E9-4AE9-B330-E721F8BCB0AA}" presName="spaceRect" presStyleCnt="0"/>
      <dgm:spPr/>
    </dgm:pt>
    <dgm:pt modelId="{0EF811D6-D6A8-430F-8B6A-3EC8D01923E3}" type="pres">
      <dgm:prSet presAssocID="{AA2A8DA6-62E9-4AE9-B330-E721F8BCB0AA}" presName="parTx" presStyleLbl="revTx" presStyleIdx="1" presStyleCnt="4">
        <dgm:presLayoutVars>
          <dgm:chMax val="0"/>
          <dgm:chPref val="0"/>
        </dgm:presLayoutVars>
      </dgm:prSet>
      <dgm:spPr/>
    </dgm:pt>
    <dgm:pt modelId="{90F31A77-EC44-40A5-9007-D3331255EBB7}" type="pres">
      <dgm:prSet presAssocID="{D194B682-F91A-4541-9B53-9C75AFE7510B}" presName="sibTrans" presStyleCnt="0"/>
      <dgm:spPr/>
    </dgm:pt>
    <dgm:pt modelId="{D9756180-4885-410B-A9C1-933CD1C66702}" type="pres">
      <dgm:prSet presAssocID="{9F8F8D98-DE27-4C52-BEEF-F3E44A1B9971}" presName="compNode" presStyleCnt="0"/>
      <dgm:spPr/>
    </dgm:pt>
    <dgm:pt modelId="{B361B0B0-9236-4BD2-A070-D0B3C830DCBC}" type="pres">
      <dgm:prSet presAssocID="{9F8F8D98-DE27-4C52-BEEF-F3E44A1B9971}" presName="bgRect" presStyleLbl="bgShp" presStyleIdx="2" presStyleCnt="4" custLinFactNeighborX="1029" custLinFactNeighborY="-3962"/>
      <dgm:spPr/>
    </dgm:pt>
    <dgm:pt modelId="{71ADCC48-0F2E-4E05-AE3C-161E4FFC28D5}" type="pres">
      <dgm:prSet presAssocID="{9F8F8D98-DE27-4C52-BEEF-F3E44A1B9971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BBE9CD3-39E4-44E2-B4C8-2DD5173481F1}" type="pres">
      <dgm:prSet presAssocID="{9F8F8D98-DE27-4C52-BEEF-F3E44A1B9971}" presName="spaceRect" presStyleCnt="0"/>
      <dgm:spPr/>
    </dgm:pt>
    <dgm:pt modelId="{6201CDF0-FD9D-4C36-B7FF-90D5DC20274B}" type="pres">
      <dgm:prSet presAssocID="{9F8F8D98-DE27-4C52-BEEF-F3E44A1B9971}" presName="parTx" presStyleLbl="revTx" presStyleIdx="2" presStyleCnt="4">
        <dgm:presLayoutVars>
          <dgm:chMax val="0"/>
          <dgm:chPref val="0"/>
        </dgm:presLayoutVars>
      </dgm:prSet>
      <dgm:spPr/>
    </dgm:pt>
    <dgm:pt modelId="{D85CE60A-7753-4DC3-A192-FA6DC6FFC5E0}" type="pres">
      <dgm:prSet presAssocID="{9E64F1FA-2E7E-4CBD-9279-C6B0921A4372}" presName="sibTrans" presStyleCnt="0"/>
      <dgm:spPr/>
    </dgm:pt>
    <dgm:pt modelId="{2986BB90-507C-48A6-A873-95447D16A31F}" type="pres">
      <dgm:prSet presAssocID="{67E513C7-B521-43C0-AC3A-CE881DB00703}" presName="compNode" presStyleCnt="0"/>
      <dgm:spPr/>
    </dgm:pt>
    <dgm:pt modelId="{BEEAF67D-6DCE-4952-896E-69836776A7C5}" type="pres">
      <dgm:prSet presAssocID="{67E513C7-B521-43C0-AC3A-CE881DB00703}" presName="bgRect" presStyleLbl="bgShp" presStyleIdx="3" presStyleCnt="4"/>
      <dgm:spPr/>
    </dgm:pt>
    <dgm:pt modelId="{1F308E88-76DD-4051-BF6F-365C597A337F}" type="pres">
      <dgm:prSet presAssocID="{67E513C7-B521-43C0-AC3A-CE881DB00703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660649E-9058-40D3-9CA0-0789ADB8E599}" type="pres">
      <dgm:prSet presAssocID="{67E513C7-B521-43C0-AC3A-CE881DB00703}" presName="spaceRect" presStyleCnt="0"/>
      <dgm:spPr/>
    </dgm:pt>
    <dgm:pt modelId="{B6C8E69F-6351-458A-AB80-F9375546F400}" type="pres">
      <dgm:prSet presAssocID="{67E513C7-B521-43C0-AC3A-CE881DB0070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F6BCA09-FD31-4C22-B362-C2BDF7984E07}" srcId="{5C386273-98EA-4626-ADAD-43676BF242E4}" destId="{AA2A8DA6-62E9-4AE9-B330-E721F8BCB0AA}" srcOrd="1" destOrd="0" parTransId="{0DFB7C52-2190-4068-BA64-6962EE079006}" sibTransId="{D194B682-F91A-4541-9B53-9C75AFE7510B}"/>
    <dgm:cxn modelId="{CFD15F3A-1F2A-4EFE-80D3-9DC526D88059}" srcId="{5C386273-98EA-4626-ADAD-43676BF242E4}" destId="{9F8F8D98-DE27-4C52-BEEF-F3E44A1B9971}" srcOrd="2" destOrd="0" parTransId="{EB89DB51-8151-4305-B1B3-E2120A3C37E3}" sibTransId="{9E64F1FA-2E7E-4CBD-9279-C6B0921A4372}"/>
    <dgm:cxn modelId="{E330D948-43FE-4865-9276-88370FB2B95C}" type="presOf" srcId="{5C386273-98EA-4626-ADAD-43676BF242E4}" destId="{E29D78F1-ED3E-4615-8AD5-6968165547B8}" srcOrd="0" destOrd="0" presId="urn:microsoft.com/office/officeart/2018/2/layout/IconVerticalSolidList"/>
    <dgm:cxn modelId="{A3AB7C4E-59C0-44E6-8E70-3BDDB3AB9F92}" srcId="{5C386273-98EA-4626-ADAD-43676BF242E4}" destId="{67E513C7-B521-43C0-AC3A-CE881DB00703}" srcOrd="3" destOrd="0" parTransId="{7DF00FB0-88EF-433F-88BD-A242EC78C2F2}" sibTransId="{8BD82D1C-2FF6-479B-B912-9ABD38F4B567}"/>
    <dgm:cxn modelId="{ADBE2A79-6F09-485B-A379-EE4BF6D8F088}" type="presOf" srcId="{9F8F8D98-DE27-4C52-BEEF-F3E44A1B9971}" destId="{6201CDF0-FD9D-4C36-B7FF-90D5DC20274B}" srcOrd="0" destOrd="0" presId="urn:microsoft.com/office/officeart/2018/2/layout/IconVerticalSolidList"/>
    <dgm:cxn modelId="{96B2F97C-7D9F-4EC6-AAED-015DAFBD60D8}" type="presOf" srcId="{AA2A8DA6-62E9-4AE9-B330-E721F8BCB0AA}" destId="{0EF811D6-D6A8-430F-8B6A-3EC8D01923E3}" srcOrd="0" destOrd="0" presId="urn:microsoft.com/office/officeart/2018/2/layout/IconVerticalSolidList"/>
    <dgm:cxn modelId="{C398D3AA-EF9B-4A98-B761-4D63E042E7DC}" type="presOf" srcId="{9AAA9440-45C4-44E6-9AB0-4BD0AA789E73}" destId="{E6FC1980-B84A-4097-8996-4F559CE8DBE9}" srcOrd="0" destOrd="0" presId="urn:microsoft.com/office/officeart/2018/2/layout/IconVerticalSolidList"/>
    <dgm:cxn modelId="{4803CFAB-443C-4810-B646-1392FB9CABEC}" srcId="{5C386273-98EA-4626-ADAD-43676BF242E4}" destId="{9AAA9440-45C4-44E6-9AB0-4BD0AA789E73}" srcOrd="0" destOrd="0" parTransId="{418BE881-DBCB-4321-8804-B7D4145FC25E}" sibTransId="{AAF84610-8BF4-4A1C-9EFA-9249B4783675}"/>
    <dgm:cxn modelId="{DC8156BD-5D0C-4034-B9B2-A5A0D311D239}" type="presOf" srcId="{67E513C7-B521-43C0-AC3A-CE881DB00703}" destId="{B6C8E69F-6351-458A-AB80-F9375546F400}" srcOrd="0" destOrd="0" presId="urn:microsoft.com/office/officeart/2018/2/layout/IconVerticalSolidList"/>
    <dgm:cxn modelId="{9C632385-5892-417C-90BA-4F4C2D6FB7FC}" type="presParOf" srcId="{E29D78F1-ED3E-4615-8AD5-6968165547B8}" destId="{F60A3872-0F5D-4C75-83E9-7F6638881353}" srcOrd="0" destOrd="0" presId="urn:microsoft.com/office/officeart/2018/2/layout/IconVerticalSolidList"/>
    <dgm:cxn modelId="{DC78F945-0AC3-4F38-A76B-CF3FF8116D14}" type="presParOf" srcId="{F60A3872-0F5D-4C75-83E9-7F6638881353}" destId="{6EAFCB37-1462-48B5-B631-6D8F9026B3B1}" srcOrd="0" destOrd="0" presId="urn:microsoft.com/office/officeart/2018/2/layout/IconVerticalSolidList"/>
    <dgm:cxn modelId="{28CBD9E5-D553-4975-A260-6D337D995EB9}" type="presParOf" srcId="{F60A3872-0F5D-4C75-83E9-7F6638881353}" destId="{EE02BD0F-A98F-400F-961D-C334A1D50C18}" srcOrd="1" destOrd="0" presId="urn:microsoft.com/office/officeart/2018/2/layout/IconVerticalSolidList"/>
    <dgm:cxn modelId="{5305BAEE-CFED-4F6A-919D-F83D9B1CE724}" type="presParOf" srcId="{F60A3872-0F5D-4C75-83E9-7F6638881353}" destId="{22EB8C15-60B2-426D-B88D-EA8EBF32E2E6}" srcOrd="2" destOrd="0" presId="urn:microsoft.com/office/officeart/2018/2/layout/IconVerticalSolidList"/>
    <dgm:cxn modelId="{EACEE05C-F874-4C84-BDFC-DFBC426DC762}" type="presParOf" srcId="{F60A3872-0F5D-4C75-83E9-7F6638881353}" destId="{E6FC1980-B84A-4097-8996-4F559CE8DBE9}" srcOrd="3" destOrd="0" presId="urn:microsoft.com/office/officeart/2018/2/layout/IconVerticalSolidList"/>
    <dgm:cxn modelId="{9714689B-455F-4DC3-9E1D-DFC47E2211D0}" type="presParOf" srcId="{E29D78F1-ED3E-4615-8AD5-6968165547B8}" destId="{1882A7AD-BF37-41C3-A248-0BF257647103}" srcOrd="1" destOrd="0" presId="urn:microsoft.com/office/officeart/2018/2/layout/IconVerticalSolidList"/>
    <dgm:cxn modelId="{C4466E0E-DA1D-4227-817C-B263AA7B36CF}" type="presParOf" srcId="{E29D78F1-ED3E-4615-8AD5-6968165547B8}" destId="{8DF616F6-8593-4C2A-84FD-067AE3975EFC}" srcOrd="2" destOrd="0" presId="urn:microsoft.com/office/officeart/2018/2/layout/IconVerticalSolidList"/>
    <dgm:cxn modelId="{8225D856-7364-46A1-85EF-79F7CF891DB3}" type="presParOf" srcId="{8DF616F6-8593-4C2A-84FD-067AE3975EFC}" destId="{10F9AC77-23FD-4123-A954-AC7247012107}" srcOrd="0" destOrd="0" presId="urn:microsoft.com/office/officeart/2018/2/layout/IconVerticalSolidList"/>
    <dgm:cxn modelId="{212ED8F2-882C-4169-95C1-E8D4F50D472D}" type="presParOf" srcId="{8DF616F6-8593-4C2A-84FD-067AE3975EFC}" destId="{7AD99324-3200-43F2-BD72-452F2A93F625}" srcOrd="1" destOrd="0" presId="urn:microsoft.com/office/officeart/2018/2/layout/IconVerticalSolidList"/>
    <dgm:cxn modelId="{A807FDCE-A068-4E5E-B300-7881E3E7DD5D}" type="presParOf" srcId="{8DF616F6-8593-4C2A-84FD-067AE3975EFC}" destId="{71D2653C-837D-4EA0-8632-51A3B7FDD5FD}" srcOrd="2" destOrd="0" presId="urn:microsoft.com/office/officeart/2018/2/layout/IconVerticalSolidList"/>
    <dgm:cxn modelId="{57E65B37-BDE2-4FE3-8269-D07C36F6E0F3}" type="presParOf" srcId="{8DF616F6-8593-4C2A-84FD-067AE3975EFC}" destId="{0EF811D6-D6A8-430F-8B6A-3EC8D01923E3}" srcOrd="3" destOrd="0" presId="urn:microsoft.com/office/officeart/2018/2/layout/IconVerticalSolidList"/>
    <dgm:cxn modelId="{285EA9EA-94BE-4710-B336-ECFED065E046}" type="presParOf" srcId="{E29D78F1-ED3E-4615-8AD5-6968165547B8}" destId="{90F31A77-EC44-40A5-9007-D3331255EBB7}" srcOrd="3" destOrd="0" presId="urn:microsoft.com/office/officeart/2018/2/layout/IconVerticalSolidList"/>
    <dgm:cxn modelId="{1C06FC71-994E-439F-927B-9409328EAD51}" type="presParOf" srcId="{E29D78F1-ED3E-4615-8AD5-6968165547B8}" destId="{D9756180-4885-410B-A9C1-933CD1C66702}" srcOrd="4" destOrd="0" presId="urn:microsoft.com/office/officeart/2018/2/layout/IconVerticalSolidList"/>
    <dgm:cxn modelId="{E9D0C984-C8E5-46BF-9B46-1E10F14DD462}" type="presParOf" srcId="{D9756180-4885-410B-A9C1-933CD1C66702}" destId="{B361B0B0-9236-4BD2-A070-D0B3C830DCBC}" srcOrd="0" destOrd="0" presId="urn:microsoft.com/office/officeart/2018/2/layout/IconVerticalSolidList"/>
    <dgm:cxn modelId="{BFD7688A-9F75-4366-9BAA-1101A19FF1B9}" type="presParOf" srcId="{D9756180-4885-410B-A9C1-933CD1C66702}" destId="{71ADCC48-0F2E-4E05-AE3C-161E4FFC28D5}" srcOrd="1" destOrd="0" presId="urn:microsoft.com/office/officeart/2018/2/layout/IconVerticalSolidList"/>
    <dgm:cxn modelId="{3271E76E-296B-4028-8633-D9B263D208A2}" type="presParOf" srcId="{D9756180-4885-410B-A9C1-933CD1C66702}" destId="{6BBE9CD3-39E4-44E2-B4C8-2DD5173481F1}" srcOrd="2" destOrd="0" presId="urn:microsoft.com/office/officeart/2018/2/layout/IconVerticalSolidList"/>
    <dgm:cxn modelId="{2854A55E-6A45-4FA0-AFC9-994ADA1D1453}" type="presParOf" srcId="{D9756180-4885-410B-A9C1-933CD1C66702}" destId="{6201CDF0-FD9D-4C36-B7FF-90D5DC20274B}" srcOrd="3" destOrd="0" presId="urn:microsoft.com/office/officeart/2018/2/layout/IconVerticalSolidList"/>
    <dgm:cxn modelId="{F512FE99-A1DC-4EB2-8AD8-9D8D646AEF73}" type="presParOf" srcId="{E29D78F1-ED3E-4615-8AD5-6968165547B8}" destId="{D85CE60A-7753-4DC3-A192-FA6DC6FFC5E0}" srcOrd="5" destOrd="0" presId="urn:microsoft.com/office/officeart/2018/2/layout/IconVerticalSolidList"/>
    <dgm:cxn modelId="{C3EA4294-5C05-4CB6-9D76-4E513948B1B0}" type="presParOf" srcId="{E29D78F1-ED3E-4615-8AD5-6968165547B8}" destId="{2986BB90-507C-48A6-A873-95447D16A31F}" srcOrd="6" destOrd="0" presId="urn:microsoft.com/office/officeart/2018/2/layout/IconVerticalSolidList"/>
    <dgm:cxn modelId="{858EA632-F01B-4ABD-A6DC-B79935124401}" type="presParOf" srcId="{2986BB90-507C-48A6-A873-95447D16A31F}" destId="{BEEAF67D-6DCE-4952-896E-69836776A7C5}" srcOrd="0" destOrd="0" presId="urn:microsoft.com/office/officeart/2018/2/layout/IconVerticalSolidList"/>
    <dgm:cxn modelId="{54F7EF31-C3A0-48FC-88A9-6558D3E25AF7}" type="presParOf" srcId="{2986BB90-507C-48A6-A873-95447D16A31F}" destId="{1F308E88-76DD-4051-BF6F-365C597A337F}" srcOrd="1" destOrd="0" presId="urn:microsoft.com/office/officeart/2018/2/layout/IconVerticalSolidList"/>
    <dgm:cxn modelId="{911AAD8D-C337-4CBB-8192-2BB6ADA48737}" type="presParOf" srcId="{2986BB90-507C-48A6-A873-95447D16A31F}" destId="{8660649E-9058-40D3-9CA0-0789ADB8E599}" srcOrd="2" destOrd="0" presId="urn:microsoft.com/office/officeart/2018/2/layout/IconVerticalSolidList"/>
    <dgm:cxn modelId="{DC124307-9CDD-4AB2-A70F-FA35AC43356E}" type="presParOf" srcId="{2986BB90-507C-48A6-A873-95447D16A31F}" destId="{B6C8E69F-6351-458A-AB80-F9375546F4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5D79E7-71AD-4C51-85E6-E4B6BA8A6A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D9CD4-313D-40E7-8904-53F54A8BEC88}">
      <dgm:prSet/>
      <dgm:spPr/>
      <dgm:t>
        <a:bodyPr/>
        <a:lstStyle/>
        <a:p>
          <a:r>
            <a:rPr lang="en-GB" dirty="0"/>
            <a:t>Bassett Pharmacy, </a:t>
          </a:r>
        </a:p>
        <a:p>
          <a:r>
            <a:rPr lang="en-GB" dirty="0"/>
            <a:t>19 Burgess Road, </a:t>
          </a:r>
        </a:p>
        <a:p>
          <a:r>
            <a:rPr lang="en-GB" dirty="0"/>
            <a:t>SO16 7AP </a:t>
          </a:r>
          <a:endParaRPr lang="en-US" dirty="0"/>
        </a:p>
      </dgm:t>
    </dgm:pt>
    <dgm:pt modelId="{1632C560-A8A3-4205-8A5A-F418E4042CB8}" type="parTrans" cxnId="{BC00385E-C6BE-4EC0-B55C-3F5F972060DB}">
      <dgm:prSet/>
      <dgm:spPr/>
      <dgm:t>
        <a:bodyPr/>
        <a:lstStyle/>
        <a:p>
          <a:endParaRPr lang="en-US"/>
        </a:p>
      </dgm:t>
    </dgm:pt>
    <dgm:pt modelId="{280789DA-C9C2-4265-8EE0-2A36DCF98D22}" type="sibTrans" cxnId="{BC00385E-C6BE-4EC0-B55C-3F5F972060DB}">
      <dgm:prSet/>
      <dgm:spPr/>
      <dgm:t>
        <a:bodyPr/>
        <a:lstStyle/>
        <a:p>
          <a:endParaRPr lang="en-US"/>
        </a:p>
      </dgm:t>
    </dgm:pt>
    <dgm:pt modelId="{7D480C04-64F3-4ED7-B009-7D05D1CBEADF}">
      <dgm:prSet custT="1"/>
      <dgm:spPr/>
      <dgm:t>
        <a:bodyPr/>
        <a:lstStyle/>
        <a:p>
          <a:r>
            <a:rPr lang="en-GB" sz="1500" dirty="0"/>
            <a:t>*Bassil Pharmacy, </a:t>
          </a:r>
        </a:p>
        <a:p>
          <a:r>
            <a:rPr lang="en-GB" sz="1500" dirty="0"/>
            <a:t>55A Bedford Place, </a:t>
          </a:r>
        </a:p>
        <a:p>
          <a:r>
            <a:rPr lang="en-GB" sz="1500" dirty="0"/>
            <a:t>SO15 2DT </a:t>
          </a:r>
        </a:p>
        <a:p>
          <a:r>
            <a:rPr lang="en-GB" sz="1500" dirty="0"/>
            <a:t>(</a:t>
          </a:r>
          <a:r>
            <a:rPr lang="en-GB" sz="900" i="1" dirty="0"/>
            <a:t>polish, </a:t>
          </a:r>
          <a:r>
            <a:rPr lang="en-GB" sz="900" i="1" dirty="0" err="1"/>
            <a:t>hindi</a:t>
          </a:r>
          <a:r>
            <a:rPr lang="en-GB" sz="900" i="1" dirty="0"/>
            <a:t>, </a:t>
          </a:r>
          <a:r>
            <a:rPr lang="en-GB" sz="900" i="1" dirty="0" err="1"/>
            <a:t>romanian</a:t>
          </a:r>
          <a:r>
            <a:rPr lang="en-GB" sz="900" i="1" dirty="0"/>
            <a:t>, </a:t>
          </a:r>
          <a:r>
            <a:rPr lang="en-GB" sz="900" i="1" dirty="0" err="1"/>
            <a:t>arabic</a:t>
          </a:r>
          <a:r>
            <a:rPr lang="en-GB" sz="900" i="1" dirty="0"/>
            <a:t>, </a:t>
          </a:r>
          <a:r>
            <a:rPr lang="en-GB" sz="900" i="1" dirty="0" err="1"/>
            <a:t>french</a:t>
          </a:r>
          <a:r>
            <a:rPr lang="en-GB" sz="900" i="1" dirty="0"/>
            <a:t>, </a:t>
          </a:r>
          <a:r>
            <a:rPr lang="en-GB" sz="900" i="1" dirty="0" err="1"/>
            <a:t>urdu</a:t>
          </a:r>
          <a:r>
            <a:rPr lang="en-GB" sz="900" i="1" dirty="0"/>
            <a:t>, </a:t>
          </a:r>
          <a:r>
            <a:rPr lang="en-GB" sz="900" i="1" dirty="0" err="1"/>
            <a:t>spanish</a:t>
          </a:r>
          <a:r>
            <a:rPr lang="en-GB" sz="900" i="1" dirty="0"/>
            <a:t>, </a:t>
          </a:r>
          <a:r>
            <a:rPr lang="en-GB" sz="900" i="1" dirty="0" err="1"/>
            <a:t>somali</a:t>
          </a:r>
          <a:r>
            <a:rPr lang="en-GB" sz="900" i="1" dirty="0"/>
            <a:t> languages available</a:t>
          </a:r>
          <a:r>
            <a:rPr lang="en-GB" sz="900" dirty="0"/>
            <a:t>)</a:t>
          </a:r>
          <a:endParaRPr lang="en-US" sz="900" dirty="0"/>
        </a:p>
      </dgm:t>
    </dgm:pt>
    <dgm:pt modelId="{2EB0E2D6-048E-40C5-81A5-AE01FC69E1B5}" type="parTrans" cxnId="{BB727B6E-B854-409A-8F1A-E5B30793A7A0}">
      <dgm:prSet/>
      <dgm:spPr/>
      <dgm:t>
        <a:bodyPr/>
        <a:lstStyle/>
        <a:p>
          <a:endParaRPr lang="en-US"/>
        </a:p>
      </dgm:t>
    </dgm:pt>
    <dgm:pt modelId="{0E22ADC0-C07C-4877-B1FF-05BEEEBFA618}" type="sibTrans" cxnId="{BB727B6E-B854-409A-8F1A-E5B30793A7A0}">
      <dgm:prSet/>
      <dgm:spPr/>
      <dgm:t>
        <a:bodyPr/>
        <a:lstStyle/>
        <a:p>
          <a:endParaRPr lang="en-US"/>
        </a:p>
      </dgm:t>
    </dgm:pt>
    <dgm:pt modelId="{1A21A62A-B6D2-4538-8854-4F08BC4F81B7}">
      <dgm:prSet/>
      <dgm:spPr/>
      <dgm:t>
        <a:bodyPr/>
        <a:lstStyle/>
        <a:p>
          <a:r>
            <a:rPr lang="en-GB" dirty="0" err="1"/>
            <a:t>Bitterne</a:t>
          </a:r>
          <a:r>
            <a:rPr lang="en-GB" dirty="0"/>
            <a:t> Pharmacy,</a:t>
          </a:r>
        </a:p>
        <a:p>
          <a:r>
            <a:rPr lang="en-GB" dirty="0"/>
            <a:t> 62A West End Road, SO18 6TG </a:t>
          </a:r>
          <a:endParaRPr lang="en-US" dirty="0"/>
        </a:p>
      </dgm:t>
    </dgm:pt>
    <dgm:pt modelId="{77815946-844A-4D51-AE29-CF9CFC6A1BA1}" type="parTrans" cxnId="{36182AA1-43EE-4BC2-8142-F5B2C8074015}">
      <dgm:prSet/>
      <dgm:spPr/>
      <dgm:t>
        <a:bodyPr/>
        <a:lstStyle/>
        <a:p>
          <a:endParaRPr lang="en-US"/>
        </a:p>
      </dgm:t>
    </dgm:pt>
    <dgm:pt modelId="{B25B3370-6E2C-4344-9D38-2133C6EDA945}" type="sibTrans" cxnId="{36182AA1-43EE-4BC2-8142-F5B2C8074015}">
      <dgm:prSet/>
      <dgm:spPr/>
      <dgm:t>
        <a:bodyPr/>
        <a:lstStyle/>
        <a:p>
          <a:endParaRPr lang="en-US"/>
        </a:p>
      </dgm:t>
    </dgm:pt>
    <dgm:pt modelId="{D7A08C37-D039-49BD-B8A1-44E6404D7ACA}">
      <dgm:prSet/>
      <dgm:spPr/>
      <dgm:t>
        <a:bodyPr/>
        <a:lstStyle/>
        <a:p>
          <a:r>
            <a:rPr lang="en-GB" dirty="0"/>
            <a:t>Burgess Road Pharmacy, </a:t>
          </a:r>
        </a:p>
        <a:p>
          <a:r>
            <a:rPr lang="en-GB" dirty="0"/>
            <a:t>357A Burgess Road, SO16 3BD </a:t>
          </a:r>
          <a:endParaRPr lang="en-US" dirty="0"/>
        </a:p>
      </dgm:t>
    </dgm:pt>
    <dgm:pt modelId="{C8FE8062-1637-40CA-84BF-65D1204D2757}" type="parTrans" cxnId="{DE1D9C1F-17DD-4870-981F-5159603CC3BC}">
      <dgm:prSet/>
      <dgm:spPr/>
      <dgm:t>
        <a:bodyPr/>
        <a:lstStyle/>
        <a:p>
          <a:endParaRPr lang="en-US"/>
        </a:p>
      </dgm:t>
    </dgm:pt>
    <dgm:pt modelId="{241A97BD-6D16-4945-96C8-4000C78AAB42}" type="sibTrans" cxnId="{DE1D9C1F-17DD-4870-981F-5159603CC3BC}">
      <dgm:prSet/>
      <dgm:spPr/>
      <dgm:t>
        <a:bodyPr/>
        <a:lstStyle/>
        <a:p>
          <a:endParaRPr lang="en-US"/>
        </a:p>
      </dgm:t>
    </dgm:pt>
    <dgm:pt modelId="{66125DDD-026F-4EE1-8951-1CBBC4A53D55}">
      <dgm:prSet/>
      <dgm:spPr/>
      <dgm:t>
        <a:bodyPr/>
        <a:lstStyle/>
        <a:p>
          <a:r>
            <a:rPr lang="en-GB" dirty="0"/>
            <a:t>Highfield Pharmacy, </a:t>
          </a:r>
        </a:p>
        <a:p>
          <a:r>
            <a:rPr lang="en-GB" dirty="0"/>
            <a:t>29 University Road,</a:t>
          </a:r>
        </a:p>
        <a:p>
          <a:r>
            <a:rPr lang="en-GB" dirty="0"/>
            <a:t> SO17 1TL </a:t>
          </a:r>
          <a:endParaRPr lang="en-US" dirty="0"/>
        </a:p>
      </dgm:t>
    </dgm:pt>
    <dgm:pt modelId="{BB97819F-B712-4EFF-811B-3C78546639F8}" type="parTrans" cxnId="{3F7446DC-2EFC-42F9-B37E-C3E318EBBA24}">
      <dgm:prSet/>
      <dgm:spPr/>
      <dgm:t>
        <a:bodyPr/>
        <a:lstStyle/>
        <a:p>
          <a:endParaRPr lang="en-US"/>
        </a:p>
      </dgm:t>
    </dgm:pt>
    <dgm:pt modelId="{13E4CCFA-4D7C-415F-A166-8A5D740B1DBB}" type="sibTrans" cxnId="{3F7446DC-2EFC-42F9-B37E-C3E318EBBA24}">
      <dgm:prSet/>
      <dgm:spPr/>
      <dgm:t>
        <a:bodyPr/>
        <a:lstStyle/>
        <a:p>
          <a:endParaRPr lang="en-US"/>
        </a:p>
      </dgm:t>
    </dgm:pt>
    <dgm:pt modelId="{FE8FC116-003B-4685-A133-628E68785775}">
      <dgm:prSet/>
      <dgm:spPr/>
      <dgm:t>
        <a:bodyPr/>
        <a:lstStyle/>
        <a:p>
          <a:r>
            <a:rPr lang="en-GB" dirty="0" err="1"/>
            <a:t>Lordswood</a:t>
          </a:r>
          <a:r>
            <a:rPr lang="en-GB" dirty="0"/>
            <a:t> Day Lewis, 398 </a:t>
          </a:r>
          <a:r>
            <a:rPr lang="en-GB" dirty="0" err="1"/>
            <a:t>Coxford</a:t>
          </a:r>
          <a:r>
            <a:rPr lang="en-GB" dirty="0"/>
            <a:t> Road, </a:t>
          </a:r>
        </a:p>
        <a:p>
          <a:r>
            <a:rPr lang="en-GB" dirty="0"/>
            <a:t>SO17 2NF </a:t>
          </a:r>
          <a:endParaRPr lang="en-US" dirty="0"/>
        </a:p>
      </dgm:t>
    </dgm:pt>
    <dgm:pt modelId="{9811BA3B-FDC3-4D3F-B661-EE700EEBABA9}" type="parTrans" cxnId="{243E8C42-EAF5-4688-A49D-6298A5D3C1E7}">
      <dgm:prSet/>
      <dgm:spPr/>
      <dgm:t>
        <a:bodyPr/>
        <a:lstStyle/>
        <a:p>
          <a:endParaRPr lang="en-US"/>
        </a:p>
      </dgm:t>
    </dgm:pt>
    <dgm:pt modelId="{70CB48F6-9B6E-4020-81AE-BEEF8F9C2A9C}" type="sibTrans" cxnId="{243E8C42-EAF5-4688-A49D-6298A5D3C1E7}">
      <dgm:prSet/>
      <dgm:spPr/>
      <dgm:t>
        <a:bodyPr/>
        <a:lstStyle/>
        <a:p>
          <a:endParaRPr lang="en-US"/>
        </a:p>
      </dgm:t>
    </dgm:pt>
    <dgm:pt modelId="{8A4F341E-5A40-4FB4-AF97-44C8C8402533}">
      <dgm:prSet custT="1"/>
      <dgm:spPr/>
      <dgm:t>
        <a:bodyPr/>
        <a:lstStyle/>
        <a:p>
          <a:r>
            <a:rPr lang="en-GB" sz="1600" dirty="0"/>
            <a:t>*Millbrook Pharmacy, </a:t>
          </a:r>
        </a:p>
        <a:p>
          <a:r>
            <a:rPr lang="en-GB" sz="1600" dirty="0"/>
            <a:t>168 Windermere Avenue, SO16 9GA </a:t>
          </a:r>
        </a:p>
        <a:p>
          <a:r>
            <a:rPr lang="en-GB" sz="1600" dirty="0"/>
            <a:t> </a:t>
          </a:r>
          <a:r>
            <a:rPr lang="en-GB" sz="900" dirty="0"/>
            <a:t>(</a:t>
          </a:r>
          <a:r>
            <a:rPr lang="en-GB" sz="900" i="1" dirty="0"/>
            <a:t>polish language available</a:t>
          </a:r>
          <a:r>
            <a:rPr lang="en-GB" sz="900" dirty="0"/>
            <a:t>)</a:t>
          </a:r>
          <a:endParaRPr lang="en-US" sz="900" dirty="0"/>
        </a:p>
      </dgm:t>
    </dgm:pt>
    <dgm:pt modelId="{D1E6FDFF-45CC-430D-B68B-01629C6FCC8B}" type="parTrans" cxnId="{02102CD3-FBB9-48D5-86C8-3DF466E17720}">
      <dgm:prSet/>
      <dgm:spPr/>
      <dgm:t>
        <a:bodyPr/>
        <a:lstStyle/>
        <a:p>
          <a:endParaRPr lang="en-US"/>
        </a:p>
      </dgm:t>
    </dgm:pt>
    <dgm:pt modelId="{14405A9A-1CB8-48C8-8839-C9FBE546CBAC}" type="sibTrans" cxnId="{02102CD3-FBB9-48D5-86C8-3DF466E17720}">
      <dgm:prSet/>
      <dgm:spPr/>
      <dgm:t>
        <a:bodyPr/>
        <a:lstStyle/>
        <a:p>
          <a:endParaRPr lang="en-US"/>
        </a:p>
      </dgm:t>
    </dgm:pt>
    <dgm:pt modelId="{DF5539BA-0215-4836-AFB6-096FD77AC6D4}">
      <dgm:prSet/>
      <dgm:spPr/>
      <dgm:t>
        <a:bodyPr/>
        <a:lstStyle/>
        <a:p>
          <a:r>
            <a:rPr lang="en-GB" dirty="0"/>
            <a:t>Nightingale Pharmacy, 67 New Road,</a:t>
          </a:r>
        </a:p>
        <a:p>
          <a:r>
            <a:rPr lang="en-GB" dirty="0"/>
            <a:t> </a:t>
          </a:r>
          <a:r>
            <a:rPr lang="en-GB" dirty="0" err="1"/>
            <a:t>Netley</a:t>
          </a:r>
          <a:r>
            <a:rPr lang="en-GB" dirty="0"/>
            <a:t> Abbey, </a:t>
          </a:r>
        </a:p>
        <a:p>
          <a:r>
            <a:rPr lang="en-GB" dirty="0"/>
            <a:t>SO31 5BN</a:t>
          </a:r>
          <a:endParaRPr lang="en-US" dirty="0"/>
        </a:p>
      </dgm:t>
    </dgm:pt>
    <dgm:pt modelId="{2CBFEE8A-70CA-43BA-832B-2CAE66D0C738}" type="parTrans" cxnId="{3C777ABC-15B8-40AA-AB5B-F0A0428EEA2B}">
      <dgm:prSet/>
      <dgm:spPr/>
      <dgm:t>
        <a:bodyPr/>
        <a:lstStyle/>
        <a:p>
          <a:endParaRPr lang="en-US"/>
        </a:p>
      </dgm:t>
    </dgm:pt>
    <dgm:pt modelId="{3F4C7DCA-60D5-4674-8CA9-4B6D30FBB182}" type="sibTrans" cxnId="{3C777ABC-15B8-40AA-AB5B-F0A0428EEA2B}">
      <dgm:prSet/>
      <dgm:spPr/>
      <dgm:t>
        <a:bodyPr/>
        <a:lstStyle/>
        <a:p>
          <a:endParaRPr lang="en-US"/>
        </a:p>
      </dgm:t>
    </dgm:pt>
    <dgm:pt modelId="{596BE263-D8A7-42DA-95C7-E79500ED9DA2}">
      <dgm:prSet custT="1"/>
      <dgm:spPr/>
      <dgm:t>
        <a:bodyPr/>
        <a:lstStyle/>
        <a:p>
          <a:r>
            <a:rPr lang="en-GB" sz="1600" dirty="0"/>
            <a:t>*Pharmacy Direct, </a:t>
          </a:r>
        </a:p>
        <a:p>
          <a:r>
            <a:rPr lang="en-GB" sz="1600" dirty="0"/>
            <a:t>18 Commercial Street, SO18 6LW </a:t>
          </a:r>
        </a:p>
        <a:p>
          <a:r>
            <a:rPr lang="en-GB" sz="1600" dirty="0"/>
            <a:t> </a:t>
          </a:r>
          <a:r>
            <a:rPr lang="en-GB" sz="900" dirty="0"/>
            <a:t>(</a:t>
          </a:r>
          <a:r>
            <a:rPr lang="en-GB" sz="900" i="1" dirty="0" err="1"/>
            <a:t>romanian</a:t>
          </a:r>
          <a:r>
            <a:rPr lang="en-GB" sz="900" i="1" dirty="0"/>
            <a:t> language available</a:t>
          </a:r>
          <a:r>
            <a:rPr lang="en-GB" sz="900" dirty="0"/>
            <a:t>)</a:t>
          </a:r>
          <a:endParaRPr lang="en-US" sz="900" dirty="0"/>
        </a:p>
      </dgm:t>
    </dgm:pt>
    <dgm:pt modelId="{2F67BFAD-22FA-4B4F-9EAC-48C68CF9F27C}" type="parTrans" cxnId="{2B1AA225-B1FD-4066-A0C7-29F2090F6525}">
      <dgm:prSet/>
      <dgm:spPr/>
      <dgm:t>
        <a:bodyPr/>
        <a:lstStyle/>
        <a:p>
          <a:endParaRPr lang="en-US"/>
        </a:p>
      </dgm:t>
    </dgm:pt>
    <dgm:pt modelId="{A27171C1-A97B-4949-989D-4E56C016B6E3}" type="sibTrans" cxnId="{2B1AA225-B1FD-4066-A0C7-29F2090F6525}">
      <dgm:prSet/>
      <dgm:spPr/>
      <dgm:t>
        <a:bodyPr/>
        <a:lstStyle/>
        <a:p>
          <a:endParaRPr lang="en-US"/>
        </a:p>
      </dgm:t>
    </dgm:pt>
    <dgm:pt modelId="{6BB4B7C8-EEFD-48B5-8B54-CB77F354717B}">
      <dgm:prSet/>
      <dgm:spPr/>
      <dgm:t>
        <a:bodyPr/>
        <a:lstStyle/>
        <a:p>
          <a:r>
            <a:rPr lang="en-GB" dirty="0" err="1"/>
            <a:t>Portswood</a:t>
          </a:r>
          <a:r>
            <a:rPr lang="en-GB" dirty="0"/>
            <a:t> Day Lewis, </a:t>
          </a:r>
        </a:p>
        <a:p>
          <a:r>
            <a:rPr lang="en-GB" dirty="0"/>
            <a:t>195 </a:t>
          </a:r>
          <a:r>
            <a:rPr lang="en-GB" dirty="0" err="1"/>
            <a:t>Portswood</a:t>
          </a:r>
          <a:r>
            <a:rPr lang="en-GB" dirty="0"/>
            <a:t> Road, SO17 2NF </a:t>
          </a:r>
          <a:endParaRPr lang="en-US" dirty="0"/>
        </a:p>
      </dgm:t>
    </dgm:pt>
    <dgm:pt modelId="{13D9F52F-9D94-468F-A8F2-0EB0E9B45DF4}" type="parTrans" cxnId="{26DAF4ED-7759-4A2E-831C-F892F4DBCF8F}">
      <dgm:prSet/>
      <dgm:spPr/>
      <dgm:t>
        <a:bodyPr/>
        <a:lstStyle/>
        <a:p>
          <a:endParaRPr lang="en-US"/>
        </a:p>
      </dgm:t>
    </dgm:pt>
    <dgm:pt modelId="{D7D080DD-A741-4476-AC1A-C214DAAD87C7}" type="sibTrans" cxnId="{26DAF4ED-7759-4A2E-831C-F892F4DBCF8F}">
      <dgm:prSet/>
      <dgm:spPr/>
      <dgm:t>
        <a:bodyPr/>
        <a:lstStyle/>
        <a:p>
          <a:endParaRPr lang="en-US"/>
        </a:p>
      </dgm:t>
    </dgm:pt>
    <dgm:pt modelId="{F6C3DFFE-F297-4CD9-876C-7E99D64E6CA5}">
      <dgm:prSet/>
      <dgm:spPr/>
      <dgm:t>
        <a:bodyPr/>
        <a:lstStyle/>
        <a:p>
          <a:r>
            <a:rPr lang="en-GB" dirty="0"/>
            <a:t>Regents Park Pharmacy,</a:t>
          </a:r>
        </a:p>
        <a:p>
          <a:r>
            <a:rPr lang="en-GB" dirty="0"/>
            <a:t> 61 Regents Park Road, </a:t>
          </a:r>
        </a:p>
        <a:p>
          <a:r>
            <a:rPr lang="en-GB" dirty="0"/>
            <a:t>SO15 8PF </a:t>
          </a:r>
          <a:endParaRPr lang="en-US" dirty="0"/>
        </a:p>
      </dgm:t>
    </dgm:pt>
    <dgm:pt modelId="{3338E47F-146B-4A1E-82A6-B1FA962CE148}" type="parTrans" cxnId="{B5217676-3C15-4E31-99A1-9F522DC7CFAB}">
      <dgm:prSet/>
      <dgm:spPr/>
      <dgm:t>
        <a:bodyPr/>
        <a:lstStyle/>
        <a:p>
          <a:endParaRPr lang="en-US"/>
        </a:p>
      </dgm:t>
    </dgm:pt>
    <dgm:pt modelId="{CAB94790-2F46-4CCF-B27F-2A0ECB995012}" type="sibTrans" cxnId="{B5217676-3C15-4E31-99A1-9F522DC7CFAB}">
      <dgm:prSet/>
      <dgm:spPr/>
      <dgm:t>
        <a:bodyPr/>
        <a:lstStyle/>
        <a:p>
          <a:endParaRPr lang="en-US"/>
        </a:p>
      </dgm:t>
    </dgm:pt>
    <dgm:pt modelId="{2D4855FF-79C2-4F2A-A2A2-4B768383F6AC}">
      <dgm:prSet/>
      <dgm:spPr/>
      <dgm:t>
        <a:bodyPr/>
        <a:lstStyle/>
        <a:p>
          <a:r>
            <a:rPr lang="en-GB" dirty="0"/>
            <a:t>Sangha Pharmacy,</a:t>
          </a:r>
        </a:p>
        <a:p>
          <a:r>
            <a:rPr lang="en-GB" dirty="0"/>
            <a:t> 48 Thornhill Park Road,</a:t>
          </a:r>
        </a:p>
        <a:p>
          <a:r>
            <a:rPr lang="en-GB" dirty="0"/>
            <a:t> SO18 5TQ</a:t>
          </a:r>
          <a:endParaRPr lang="en-US" dirty="0"/>
        </a:p>
      </dgm:t>
    </dgm:pt>
    <dgm:pt modelId="{22F60C93-589D-460D-BF31-7D3B46F55F95}" type="parTrans" cxnId="{33DE8592-86C7-4188-AFEF-E1274DB034EC}">
      <dgm:prSet/>
      <dgm:spPr/>
      <dgm:t>
        <a:bodyPr/>
        <a:lstStyle/>
        <a:p>
          <a:endParaRPr lang="en-US"/>
        </a:p>
      </dgm:t>
    </dgm:pt>
    <dgm:pt modelId="{28ACE31E-35F6-4B3B-8BE4-25479AF4C5AF}" type="sibTrans" cxnId="{33DE8592-86C7-4188-AFEF-E1274DB034EC}">
      <dgm:prSet/>
      <dgm:spPr/>
      <dgm:t>
        <a:bodyPr/>
        <a:lstStyle/>
        <a:p>
          <a:endParaRPr lang="en-US"/>
        </a:p>
      </dgm:t>
    </dgm:pt>
    <dgm:pt modelId="{70E93922-28EA-4507-9D45-CDC99001130A}">
      <dgm:prSet custT="1"/>
      <dgm:spPr/>
      <dgm:t>
        <a:bodyPr/>
        <a:lstStyle/>
        <a:p>
          <a:r>
            <a:rPr lang="en-GB" sz="1600" dirty="0"/>
            <a:t>*Shirley Pharmacy, </a:t>
          </a:r>
        </a:p>
        <a:p>
          <a:r>
            <a:rPr lang="en-GB" sz="1600" dirty="0"/>
            <a:t>17 Grove Road, </a:t>
          </a:r>
        </a:p>
        <a:p>
          <a:r>
            <a:rPr lang="en-GB" sz="1600" dirty="0"/>
            <a:t>SO15 3HH </a:t>
          </a:r>
        </a:p>
        <a:p>
          <a:r>
            <a:rPr lang="en-GB" sz="1600" dirty="0"/>
            <a:t> </a:t>
          </a:r>
          <a:r>
            <a:rPr lang="en-GB" sz="900" dirty="0"/>
            <a:t>(</a:t>
          </a:r>
          <a:r>
            <a:rPr lang="en-GB" sz="900" i="1" dirty="0" err="1"/>
            <a:t>urdu</a:t>
          </a:r>
          <a:r>
            <a:rPr lang="en-GB" sz="900" i="1" dirty="0"/>
            <a:t>, </a:t>
          </a:r>
          <a:r>
            <a:rPr lang="en-GB" sz="900" i="1" dirty="0" err="1"/>
            <a:t>russian</a:t>
          </a:r>
          <a:r>
            <a:rPr lang="en-GB" sz="900" i="1" dirty="0"/>
            <a:t>, </a:t>
          </a:r>
          <a:r>
            <a:rPr lang="en-GB" sz="900" i="1" dirty="0" err="1"/>
            <a:t>latvian</a:t>
          </a:r>
          <a:r>
            <a:rPr lang="en-GB" sz="900" i="1" dirty="0"/>
            <a:t>, </a:t>
          </a:r>
          <a:r>
            <a:rPr lang="en-GB" sz="900" i="1" dirty="0" err="1"/>
            <a:t>punjabi</a:t>
          </a:r>
          <a:r>
            <a:rPr lang="en-GB" sz="900" i="1" dirty="0"/>
            <a:t> language available</a:t>
          </a:r>
          <a:r>
            <a:rPr lang="en-GB" sz="900" dirty="0"/>
            <a:t>)</a:t>
          </a:r>
          <a:endParaRPr lang="en-US" sz="900" dirty="0"/>
        </a:p>
      </dgm:t>
    </dgm:pt>
    <dgm:pt modelId="{EA1E9338-726F-40F8-BD04-718D2B04A2EC}" type="parTrans" cxnId="{23B4A96A-C083-400C-A755-A7CA57EA7D7F}">
      <dgm:prSet/>
      <dgm:spPr/>
      <dgm:t>
        <a:bodyPr/>
        <a:lstStyle/>
        <a:p>
          <a:endParaRPr lang="en-US"/>
        </a:p>
      </dgm:t>
    </dgm:pt>
    <dgm:pt modelId="{FC4C1122-0523-4927-BD73-E5409E07469B}" type="sibTrans" cxnId="{23B4A96A-C083-400C-A755-A7CA57EA7D7F}">
      <dgm:prSet/>
      <dgm:spPr/>
      <dgm:t>
        <a:bodyPr/>
        <a:lstStyle/>
        <a:p>
          <a:endParaRPr lang="en-US"/>
        </a:p>
      </dgm:t>
    </dgm:pt>
    <dgm:pt modelId="{EEC5A056-E6A5-4399-80D7-59DBFF6CDBD4}">
      <dgm:prSet/>
      <dgm:spPr/>
      <dgm:t>
        <a:bodyPr/>
        <a:lstStyle/>
        <a:p>
          <a:r>
            <a:rPr lang="en-GB" dirty="0"/>
            <a:t>Superdrug Woolston, </a:t>
          </a:r>
        </a:p>
        <a:p>
          <a:r>
            <a:rPr lang="en-GB" dirty="0"/>
            <a:t>15/17 Victoria Road, SO19 9DY</a:t>
          </a:r>
          <a:endParaRPr lang="en-US" dirty="0"/>
        </a:p>
      </dgm:t>
    </dgm:pt>
    <dgm:pt modelId="{3FAB1C6F-3A77-4D7C-B9B3-4F14E6A39A68}" type="parTrans" cxnId="{D65A906F-49D9-40F7-83BE-586F51D8EEAE}">
      <dgm:prSet/>
      <dgm:spPr/>
      <dgm:t>
        <a:bodyPr/>
        <a:lstStyle/>
        <a:p>
          <a:endParaRPr lang="en-US"/>
        </a:p>
      </dgm:t>
    </dgm:pt>
    <dgm:pt modelId="{E2844359-9FBC-4951-8566-1A3E0267093E}" type="sibTrans" cxnId="{D65A906F-49D9-40F7-83BE-586F51D8EEAE}">
      <dgm:prSet/>
      <dgm:spPr/>
      <dgm:t>
        <a:bodyPr/>
        <a:lstStyle/>
        <a:p>
          <a:endParaRPr lang="en-US"/>
        </a:p>
      </dgm:t>
    </dgm:pt>
    <dgm:pt modelId="{2F1C13F6-E1AB-45BB-A219-C5B46AD59E18}">
      <dgm:prSet/>
      <dgm:spPr/>
      <dgm:t>
        <a:bodyPr/>
        <a:lstStyle/>
        <a:p>
          <a:r>
            <a:rPr lang="en-GB" dirty="0"/>
            <a:t>Telephone House Pharmacy, </a:t>
          </a:r>
        </a:p>
        <a:p>
          <a:r>
            <a:rPr lang="en-GB" dirty="0"/>
            <a:t>71 High Street, </a:t>
          </a:r>
        </a:p>
        <a:p>
          <a:r>
            <a:rPr lang="en-GB" dirty="0"/>
            <a:t>SO14 2NW </a:t>
          </a:r>
          <a:endParaRPr lang="en-US" dirty="0"/>
        </a:p>
      </dgm:t>
    </dgm:pt>
    <dgm:pt modelId="{4EA537EC-A765-480A-BCB2-328323B4FC68}" type="parTrans" cxnId="{E927A420-8533-42C5-8BA6-8C63DA164672}">
      <dgm:prSet/>
      <dgm:spPr/>
      <dgm:t>
        <a:bodyPr/>
        <a:lstStyle/>
        <a:p>
          <a:endParaRPr lang="en-US"/>
        </a:p>
      </dgm:t>
    </dgm:pt>
    <dgm:pt modelId="{8DF0F03D-6C8B-4EAE-AB26-EFA7DCD9AD7F}" type="sibTrans" cxnId="{E927A420-8533-42C5-8BA6-8C63DA164672}">
      <dgm:prSet/>
      <dgm:spPr/>
      <dgm:t>
        <a:bodyPr/>
        <a:lstStyle/>
        <a:p>
          <a:endParaRPr lang="en-US"/>
        </a:p>
      </dgm:t>
    </dgm:pt>
    <dgm:pt modelId="{52F99EB4-564F-48C0-A023-36618D0AC9F6}">
      <dgm:prSet/>
      <dgm:spPr/>
      <dgm:t>
        <a:bodyPr/>
        <a:lstStyle/>
        <a:p>
          <a:r>
            <a:rPr lang="en-GB" dirty="0"/>
            <a:t>Well Pharmacy</a:t>
          </a:r>
        </a:p>
        <a:p>
          <a:r>
            <a:rPr lang="en-GB" dirty="0"/>
            <a:t>326 Hinkler Road,</a:t>
          </a:r>
        </a:p>
        <a:p>
          <a:r>
            <a:rPr lang="en-GB" dirty="0"/>
            <a:t>SO19 6DF</a:t>
          </a:r>
          <a:endParaRPr lang="en-US" dirty="0"/>
        </a:p>
      </dgm:t>
    </dgm:pt>
    <dgm:pt modelId="{3673CA1C-60E7-4254-8D7E-530A90C7A1DA}" type="parTrans" cxnId="{2EA425E7-515B-4EF2-ACC2-F00E09E82B03}">
      <dgm:prSet/>
      <dgm:spPr/>
      <dgm:t>
        <a:bodyPr/>
        <a:lstStyle/>
        <a:p>
          <a:endParaRPr lang="en-US"/>
        </a:p>
      </dgm:t>
    </dgm:pt>
    <dgm:pt modelId="{FDC7C7E0-0860-4B1A-A5AD-64CE33CBB2CE}" type="sibTrans" cxnId="{2EA425E7-515B-4EF2-ACC2-F00E09E82B03}">
      <dgm:prSet/>
      <dgm:spPr/>
      <dgm:t>
        <a:bodyPr/>
        <a:lstStyle/>
        <a:p>
          <a:endParaRPr lang="en-US"/>
        </a:p>
      </dgm:t>
    </dgm:pt>
    <dgm:pt modelId="{5C8628A8-67E9-4620-8B35-A9AD7C8EF0DD}" type="pres">
      <dgm:prSet presAssocID="{705D79E7-71AD-4C51-85E6-E4B6BA8A6A6C}" presName="diagram" presStyleCnt="0">
        <dgm:presLayoutVars>
          <dgm:dir/>
          <dgm:resizeHandles val="exact"/>
        </dgm:presLayoutVars>
      </dgm:prSet>
      <dgm:spPr/>
    </dgm:pt>
    <dgm:pt modelId="{7C456FA9-5722-45F0-B4DF-04E65230FB94}" type="pres">
      <dgm:prSet presAssocID="{4BCD9CD4-313D-40E7-8904-53F54A8BEC88}" presName="node" presStyleLbl="node1" presStyleIdx="0" presStyleCnt="16">
        <dgm:presLayoutVars>
          <dgm:bulletEnabled val="1"/>
        </dgm:presLayoutVars>
      </dgm:prSet>
      <dgm:spPr/>
    </dgm:pt>
    <dgm:pt modelId="{239B41F5-9B3D-414C-A768-A6D154C5A545}" type="pres">
      <dgm:prSet presAssocID="{280789DA-C9C2-4265-8EE0-2A36DCF98D22}" presName="sibTrans" presStyleCnt="0"/>
      <dgm:spPr/>
    </dgm:pt>
    <dgm:pt modelId="{549F5036-E10B-4ACD-8958-46A011769F83}" type="pres">
      <dgm:prSet presAssocID="{7D480C04-64F3-4ED7-B009-7D05D1CBEADF}" presName="node" presStyleLbl="node1" presStyleIdx="1" presStyleCnt="16">
        <dgm:presLayoutVars>
          <dgm:bulletEnabled val="1"/>
        </dgm:presLayoutVars>
      </dgm:prSet>
      <dgm:spPr/>
    </dgm:pt>
    <dgm:pt modelId="{4A9929FC-FA37-44C4-A6D2-01FBD34F6A2C}" type="pres">
      <dgm:prSet presAssocID="{0E22ADC0-C07C-4877-B1FF-05BEEEBFA618}" presName="sibTrans" presStyleCnt="0"/>
      <dgm:spPr/>
    </dgm:pt>
    <dgm:pt modelId="{20CB4BD4-809E-40C7-A25B-73FA51F52F36}" type="pres">
      <dgm:prSet presAssocID="{1A21A62A-B6D2-4538-8854-4F08BC4F81B7}" presName="node" presStyleLbl="node1" presStyleIdx="2" presStyleCnt="16" custLinFactNeighborY="-8265">
        <dgm:presLayoutVars>
          <dgm:bulletEnabled val="1"/>
        </dgm:presLayoutVars>
      </dgm:prSet>
      <dgm:spPr/>
    </dgm:pt>
    <dgm:pt modelId="{A452CB7F-B253-4F38-B6BF-5A8BE4E0FD6E}" type="pres">
      <dgm:prSet presAssocID="{B25B3370-6E2C-4344-9D38-2133C6EDA945}" presName="sibTrans" presStyleCnt="0"/>
      <dgm:spPr/>
    </dgm:pt>
    <dgm:pt modelId="{61E7F299-A313-48AF-90BF-12352D75BEAF}" type="pres">
      <dgm:prSet presAssocID="{D7A08C37-D039-49BD-B8A1-44E6404D7ACA}" presName="node" presStyleLbl="node1" presStyleIdx="3" presStyleCnt="16" custLinFactNeighborX="430" custLinFactNeighborY="-5020">
        <dgm:presLayoutVars>
          <dgm:bulletEnabled val="1"/>
        </dgm:presLayoutVars>
      </dgm:prSet>
      <dgm:spPr/>
    </dgm:pt>
    <dgm:pt modelId="{15097FE4-F67F-4958-A363-E686C3DE3A13}" type="pres">
      <dgm:prSet presAssocID="{241A97BD-6D16-4945-96C8-4000C78AAB42}" presName="sibTrans" presStyleCnt="0"/>
      <dgm:spPr/>
    </dgm:pt>
    <dgm:pt modelId="{7D86A4E8-AF12-44EB-8628-4095939B3599}" type="pres">
      <dgm:prSet presAssocID="{66125DDD-026F-4EE1-8951-1CBBC4A53D55}" presName="node" presStyleLbl="node1" presStyleIdx="4" presStyleCnt="16">
        <dgm:presLayoutVars>
          <dgm:bulletEnabled val="1"/>
        </dgm:presLayoutVars>
      </dgm:prSet>
      <dgm:spPr/>
    </dgm:pt>
    <dgm:pt modelId="{A65DF005-238A-4B3C-B7C2-5D0CAF6EF260}" type="pres">
      <dgm:prSet presAssocID="{13E4CCFA-4D7C-415F-A166-8A5D740B1DBB}" presName="sibTrans" presStyleCnt="0"/>
      <dgm:spPr/>
    </dgm:pt>
    <dgm:pt modelId="{FBE9599C-227F-46EA-A4BF-DA12D414C338}" type="pres">
      <dgm:prSet presAssocID="{FE8FC116-003B-4685-A133-628E68785775}" presName="node" presStyleLbl="node1" presStyleIdx="5" presStyleCnt="16">
        <dgm:presLayoutVars>
          <dgm:bulletEnabled val="1"/>
        </dgm:presLayoutVars>
      </dgm:prSet>
      <dgm:spPr/>
    </dgm:pt>
    <dgm:pt modelId="{8A547487-4F36-4022-8A67-66307E76CE48}" type="pres">
      <dgm:prSet presAssocID="{70CB48F6-9B6E-4020-81AE-BEEF8F9C2A9C}" presName="sibTrans" presStyleCnt="0"/>
      <dgm:spPr/>
    </dgm:pt>
    <dgm:pt modelId="{66C8A2DD-6802-459F-B4B4-5F1DD316EE72}" type="pres">
      <dgm:prSet presAssocID="{8A4F341E-5A40-4FB4-AF97-44C8C8402533}" presName="node" presStyleLbl="node1" presStyleIdx="6" presStyleCnt="16">
        <dgm:presLayoutVars>
          <dgm:bulletEnabled val="1"/>
        </dgm:presLayoutVars>
      </dgm:prSet>
      <dgm:spPr/>
    </dgm:pt>
    <dgm:pt modelId="{F1B14AB0-2F5C-40AB-9FEB-03B8FB81E369}" type="pres">
      <dgm:prSet presAssocID="{14405A9A-1CB8-48C8-8839-C9FBE546CBAC}" presName="sibTrans" presStyleCnt="0"/>
      <dgm:spPr/>
    </dgm:pt>
    <dgm:pt modelId="{8D6B9C30-06E0-4611-AF5E-9DFA2B5178B6}" type="pres">
      <dgm:prSet presAssocID="{DF5539BA-0215-4836-AFB6-096FD77AC6D4}" presName="node" presStyleLbl="node1" presStyleIdx="7" presStyleCnt="16">
        <dgm:presLayoutVars>
          <dgm:bulletEnabled val="1"/>
        </dgm:presLayoutVars>
      </dgm:prSet>
      <dgm:spPr/>
    </dgm:pt>
    <dgm:pt modelId="{7141BAB9-8583-4D48-AE8B-993DB8631853}" type="pres">
      <dgm:prSet presAssocID="{3F4C7DCA-60D5-4674-8CA9-4B6D30FBB182}" presName="sibTrans" presStyleCnt="0"/>
      <dgm:spPr/>
    </dgm:pt>
    <dgm:pt modelId="{3377D2C1-3ABC-4610-A0A2-D9F7725D7A29}" type="pres">
      <dgm:prSet presAssocID="{596BE263-D8A7-42DA-95C7-E79500ED9DA2}" presName="node" presStyleLbl="node1" presStyleIdx="8" presStyleCnt="16">
        <dgm:presLayoutVars>
          <dgm:bulletEnabled val="1"/>
        </dgm:presLayoutVars>
      </dgm:prSet>
      <dgm:spPr/>
    </dgm:pt>
    <dgm:pt modelId="{5289EA82-8B65-4DD9-920C-9B3FA1CD16EB}" type="pres">
      <dgm:prSet presAssocID="{A27171C1-A97B-4949-989D-4E56C016B6E3}" presName="sibTrans" presStyleCnt="0"/>
      <dgm:spPr/>
    </dgm:pt>
    <dgm:pt modelId="{1C257F5C-0378-4331-8397-E84C29F077D2}" type="pres">
      <dgm:prSet presAssocID="{6BB4B7C8-EEFD-48B5-8B54-CB77F354717B}" presName="node" presStyleLbl="node1" presStyleIdx="9" presStyleCnt="16">
        <dgm:presLayoutVars>
          <dgm:bulletEnabled val="1"/>
        </dgm:presLayoutVars>
      </dgm:prSet>
      <dgm:spPr/>
    </dgm:pt>
    <dgm:pt modelId="{838126D0-A009-4D5B-A1CC-141C1B9473E6}" type="pres">
      <dgm:prSet presAssocID="{D7D080DD-A741-4476-AC1A-C214DAAD87C7}" presName="sibTrans" presStyleCnt="0"/>
      <dgm:spPr/>
    </dgm:pt>
    <dgm:pt modelId="{5AC45D2F-0F4E-43FD-B7C1-C403847F3EE9}" type="pres">
      <dgm:prSet presAssocID="{F6C3DFFE-F297-4CD9-876C-7E99D64E6CA5}" presName="node" presStyleLbl="node1" presStyleIdx="10" presStyleCnt="16">
        <dgm:presLayoutVars>
          <dgm:bulletEnabled val="1"/>
        </dgm:presLayoutVars>
      </dgm:prSet>
      <dgm:spPr/>
    </dgm:pt>
    <dgm:pt modelId="{35D57F3F-3F06-4691-B143-C8BEB919FEF6}" type="pres">
      <dgm:prSet presAssocID="{CAB94790-2F46-4CCF-B27F-2A0ECB995012}" presName="sibTrans" presStyleCnt="0"/>
      <dgm:spPr/>
    </dgm:pt>
    <dgm:pt modelId="{07E480F8-0B5D-48C5-B5B8-4531E47F3F1E}" type="pres">
      <dgm:prSet presAssocID="{2D4855FF-79C2-4F2A-A2A2-4B768383F6AC}" presName="node" presStyleLbl="node1" presStyleIdx="11" presStyleCnt="16">
        <dgm:presLayoutVars>
          <dgm:bulletEnabled val="1"/>
        </dgm:presLayoutVars>
      </dgm:prSet>
      <dgm:spPr/>
    </dgm:pt>
    <dgm:pt modelId="{3F5AA337-20E9-470D-B0E2-D6AF3EEA5D2D}" type="pres">
      <dgm:prSet presAssocID="{28ACE31E-35F6-4B3B-8BE4-25479AF4C5AF}" presName="sibTrans" presStyleCnt="0"/>
      <dgm:spPr/>
    </dgm:pt>
    <dgm:pt modelId="{7F40CBF4-8488-414B-A603-7FB9C886AE23}" type="pres">
      <dgm:prSet presAssocID="{70E93922-28EA-4507-9D45-CDC99001130A}" presName="node" presStyleLbl="node1" presStyleIdx="12" presStyleCnt="16">
        <dgm:presLayoutVars>
          <dgm:bulletEnabled val="1"/>
        </dgm:presLayoutVars>
      </dgm:prSet>
      <dgm:spPr/>
    </dgm:pt>
    <dgm:pt modelId="{FCCD657C-5FF6-425C-AECF-C9D9A7A0EBA7}" type="pres">
      <dgm:prSet presAssocID="{FC4C1122-0523-4927-BD73-E5409E07469B}" presName="sibTrans" presStyleCnt="0"/>
      <dgm:spPr/>
    </dgm:pt>
    <dgm:pt modelId="{9D9FCF85-876D-47E0-8336-C604103C92B9}" type="pres">
      <dgm:prSet presAssocID="{EEC5A056-E6A5-4399-80D7-59DBFF6CDBD4}" presName="node" presStyleLbl="node1" presStyleIdx="13" presStyleCnt="16">
        <dgm:presLayoutVars>
          <dgm:bulletEnabled val="1"/>
        </dgm:presLayoutVars>
      </dgm:prSet>
      <dgm:spPr/>
    </dgm:pt>
    <dgm:pt modelId="{3B845B29-75C4-485D-A101-B92A77ADC0D6}" type="pres">
      <dgm:prSet presAssocID="{E2844359-9FBC-4951-8566-1A3E0267093E}" presName="sibTrans" presStyleCnt="0"/>
      <dgm:spPr/>
    </dgm:pt>
    <dgm:pt modelId="{9706AE3C-98F4-4D76-BAC5-084A1CA6744B}" type="pres">
      <dgm:prSet presAssocID="{2F1C13F6-E1AB-45BB-A219-C5B46AD59E18}" presName="node" presStyleLbl="node1" presStyleIdx="14" presStyleCnt="16">
        <dgm:presLayoutVars>
          <dgm:bulletEnabled val="1"/>
        </dgm:presLayoutVars>
      </dgm:prSet>
      <dgm:spPr/>
    </dgm:pt>
    <dgm:pt modelId="{F9EB18B0-535E-45D1-A8DB-697235C4E1FF}" type="pres">
      <dgm:prSet presAssocID="{8DF0F03D-6C8B-4EAE-AB26-EFA7DCD9AD7F}" presName="sibTrans" presStyleCnt="0"/>
      <dgm:spPr/>
    </dgm:pt>
    <dgm:pt modelId="{E5485DC1-F3E7-46F9-88AE-980D56C29F5D}" type="pres">
      <dgm:prSet presAssocID="{52F99EB4-564F-48C0-A023-36618D0AC9F6}" presName="node" presStyleLbl="node1" presStyleIdx="15" presStyleCnt="16">
        <dgm:presLayoutVars>
          <dgm:bulletEnabled val="1"/>
        </dgm:presLayoutVars>
      </dgm:prSet>
      <dgm:spPr/>
    </dgm:pt>
  </dgm:ptLst>
  <dgm:cxnLst>
    <dgm:cxn modelId="{D047A808-E1B0-4D32-BC1A-7A8B0400D142}" type="presOf" srcId="{F6C3DFFE-F297-4CD9-876C-7E99D64E6CA5}" destId="{5AC45D2F-0F4E-43FD-B7C1-C403847F3EE9}" srcOrd="0" destOrd="0" presId="urn:microsoft.com/office/officeart/2005/8/layout/default"/>
    <dgm:cxn modelId="{0E07051E-40F2-4058-A490-B3FCB5D38B9E}" type="presOf" srcId="{66125DDD-026F-4EE1-8951-1CBBC4A53D55}" destId="{7D86A4E8-AF12-44EB-8628-4095939B3599}" srcOrd="0" destOrd="0" presId="urn:microsoft.com/office/officeart/2005/8/layout/default"/>
    <dgm:cxn modelId="{DE1D9C1F-17DD-4870-981F-5159603CC3BC}" srcId="{705D79E7-71AD-4C51-85E6-E4B6BA8A6A6C}" destId="{D7A08C37-D039-49BD-B8A1-44E6404D7ACA}" srcOrd="3" destOrd="0" parTransId="{C8FE8062-1637-40CA-84BF-65D1204D2757}" sibTransId="{241A97BD-6D16-4945-96C8-4000C78AAB42}"/>
    <dgm:cxn modelId="{E927A420-8533-42C5-8BA6-8C63DA164672}" srcId="{705D79E7-71AD-4C51-85E6-E4B6BA8A6A6C}" destId="{2F1C13F6-E1AB-45BB-A219-C5B46AD59E18}" srcOrd="14" destOrd="0" parTransId="{4EA537EC-A765-480A-BCB2-328323B4FC68}" sibTransId="{8DF0F03D-6C8B-4EAE-AB26-EFA7DCD9AD7F}"/>
    <dgm:cxn modelId="{7161CE22-BF49-4DAB-91AC-C635AEBB1723}" type="presOf" srcId="{2D4855FF-79C2-4F2A-A2A2-4B768383F6AC}" destId="{07E480F8-0B5D-48C5-B5B8-4531E47F3F1E}" srcOrd="0" destOrd="0" presId="urn:microsoft.com/office/officeart/2005/8/layout/default"/>
    <dgm:cxn modelId="{2B1AA225-B1FD-4066-A0C7-29F2090F6525}" srcId="{705D79E7-71AD-4C51-85E6-E4B6BA8A6A6C}" destId="{596BE263-D8A7-42DA-95C7-E79500ED9DA2}" srcOrd="8" destOrd="0" parTransId="{2F67BFAD-22FA-4B4F-9EAC-48C68CF9F27C}" sibTransId="{A27171C1-A97B-4949-989D-4E56C016B6E3}"/>
    <dgm:cxn modelId="{293CE339-68E3-4F01-AD66-A295E5377574}" type="presOf" srcId="{70E93922-28EA-4507-9D45-CDC99001130A}" destId="{7F40CBF4-8488-414B-A603-7FB9C886AE23}" srcOrd="0" destOrd="0" presId="urn:microsoft.com/office/officeart/2005/8/layout/default"/>
    <dgm:cxn modelId="{7AE2923B-F36A-44D9-8EE3-534BF460036C}" type="presOf" srcId="{705D79E7-71AD-4C51-85E6-E4B6BA8A6A6C}" destId="{5C8628A8-67E9-4620-8B35-A9AD7C8EF0DD}" srcOrd="0" destOrd="0" presId="urn:microsoft.com/office/officeart/2005/8/layout/default"/>
    <dgm:cxn modelId="{BC00385E-C6BE-4EC0-B55C-3F5F972060DB}" srcId="{705D79E7-71AD-4C51-85E6-E4B6BA8A6A6C}" destId="{4BCD9CD4-313D-40E7-8904-53F54A8BEC88}" srcOrd="0" destOrd="0" parTransId="{1632C560-A8A3-4205-8A5A-F418E4042CB8}" sibTransId="{280789DA-C9C2-4265-8EE0-2A36DCF98D22}"/>
    <dgm:cxn modelId="{243E8C42-EAF5-4688-A49D-6298A5D3C1E7}" srcId="{705D79E7-71AD-4C51-85E6-E4B6BA8A6A6C}" destId="{FE8FC116-003B-4685-A133-628E68785775}" srcOrd="5" destOrd="0" parTransId="{9811BA3B-FDC3-4D3F-B661-EE700EEBABA9}" sibTransId="{70CB48F6-9B6E-4020-81AE-BEEF8F9C2A9C}"/>
    <dgm:cxn modelId="{6BB5C942-DF39-413A-9B1F-78FABCB5899D}" type="presOf" srcId="{8A4F341E-5A40-4FB4-AF97-44C8C8402533}" destId="{66C8A2DD-6802-459F-B4B4-5F1DD316EE72}" srcOrd="0" destOrd="0" presId="urn:microsoft.com/office/officeart/2005/8/layout/default"/>
    <dgm:cxn modelId="{D9CB4266-80A1-4DBA-BCD5-1F7FFBACD3A6}" type="presOf" srcId="{4BCD9CD4-313D-40E7-8904-53F54A8BEC88}" destId="{7C456FA9-5722-45F0-B4DF-04E65230FB94}" srcOrd="0" destOrd="0" presId="urn:microsoft.com/office/officeart/2005/8/layout/default"/>
    <dgm:cxn modelId="{15E75867-D054-4CDB-BEF1-0197FADA0E95}" type="presOf" srcId="{7D480C04-64F3-4ED7-B009-7D05D1CBEADF}" destId="{549F5036-E10B-4ACD-8958-46A011769F83}" srcOrd="0" destOrd="0" presId="urn:microsoft.com/office/officeart/2005/8/layout/default"/>
    <dgm:cxn modelId="{23B4A96A-C083-400C-A755-A7CA57EA7D7F}" srcId="{705D79E7-71AD-4C51-85E6-E4B6BA8A6A6C}" destId="{70E93922-28EA-4507-9D45-CDC99001130A}" srcOrd="12" destOrd="0" parTransId="{EA1E9338-726F-40F8-BD04-718D2B04A2EC}" sibTransId="{FC4C1122-0523-4927-BD73-E5409E07469B}"/>
    <dgm:cxn modelId="{AEB35A6B-177D-4589-88C1-E90522988F7A}" type="presOf" srcId="{D7A08C37-D039-49BD-B8A1-44E6404D7ACA}" destId="{61E7F299-A313-48AF-90BF-12352D75BEAF}" srcOrd="0" destOrd="0" presId="urn:microsoft.com/office/officeart/2005/8/layout/default"/>
    <dgm:cxn modelId="{BB727B6E-B854-409A-8F1A-E5B30793A7A0}" srcId="{705D79E7-71AD-4C51-85E6-E4B6BA8A6A6C}" destId="{7D480C04-64F3-4ED7-B009-7D05D1CBEADF}" srcOrd="1" destOrd="0" parTransId="{2EB0E2D6-048E-40C5-81A5-AE01FC69E1B5}" sibTransId="{0E22ADC0-C07C-4877-B1FF-05BEEEBFA618}"/>
    <dgm:cxn modelId="{D65A906F-49D9-40F7-83BE-586F51D8EEAE}" srcId="{705D79E7-71AD-4C51-85E6-E4B6BA8A6A6C}" destId="{EEC5A056-E6A5-4399-80D7-59DBFF6CDBD4}" srcOrd="13" destOrd="0" parTransId="{3FAB1C6F-3A77-4D7C-B9B3-4F14E6A39A68}" sibTransId="{E2844359-9FBC-4951-8566-1A3E0267093E}"/>
    <dgm:cxn modelId="{E13F8852-7D5C-47FF-88CD-09756B3CBB2F}" type="presOf" srcId="{596BE263-D8A7-42DA-95C7-E79500ED9DA2}" destId="{3377D2C1-3ABC-4610-A0A2-D9F7725D7A29}" srcOrd="0" destOrd="0" presId="urn:microsoft.com/office/officeart/2005/8/layout/default"/>
    <dgm:cxn modelId="{B5217676-3C15-4E31-99A1-9F522DC7CFAB}" srcId="{705D79E7-71AD-4C51-85E6-E4B6BA8A6A6C}" destId="{F6C3DFFE-F297-4CD9-876C-7E99D64E6CA5}" srcOrd="10" destOrd="0" parTransId="{3338E47F-146B-4A1E-82A6-B1FA962CE148}" sibTransId="{CAB94790-2F46-4CCF-B27F-2A0ECB995012}"/>
    <dgm:cxn modelId="{95B15D78-BED7-4A4E-87B4-7E713D47A0D3}" type="presOf" srcId="{52F99EB4-564F-48C0-A023-36618D0AC9F6}" destId="{E5485DC1-F3E7-46F9-88AE-980D56C29F5D}" srcOrd="0" destOrd="0" presId="urn:microsoft.com/office/officeart/2005/8/layout/default"/>
    <dgm:cxn modelId="{2CF0DD7A-FA0D-457B-AEC6-45ED63263E77}" type="presOf" srcId="{EEC5A056-E6A5-4399-80D7-59DBFF6CDBD4}" destId="{9D9FCF85-876D-47E0-8336-C604103C92B9}" srcOrd="0" destOrd="0" presId="urn:microsoft.com/office/officeart/2005/8/layout/default"/>
    <dgm:cxn modelId="{33DE8592-86C7-4188-AFEF-E1274DB034EC}" srcId="{705D79E7-71AD-4C51-85E6-E4B6BA8A6A6C}" destId="{2D4855FF-79C2-4F2A-A2A2-4B768383F6AC}" srcOrd="11" destOrd="0" parTransId="{22F60C93-589D-460D-BF31-7D3B46F55F95}" sibTransId="{28ACE31E-35F6-4B3B-8BE4-25479AF4C5AF}"/>
    <dgm:cxn modelId="{36182AA1-43EE-4BC2-8142-F5B2C8074015}" srcId="{705D79E7-71AD-4C51-85E6-E4B6BA8A6A6C}" destId="{1A21A62A-B6D2-4538-8854-4F08BC4F81B7}" srcOrd="2" destOrd="0" parTransId="{77815946-844A-4D51-AE29-CF9CFC6A1BA1}" sibTransId="{B25B3370-6E2C-4344-9D38-2133C6EDA945}"/>
    <dgm:cxn modelId="{E9AFDDA6-5587-4AA9-9036-D1DCB838AA83}" type="presOf" srcId="{2F1C13F6-E1AB-45BB-A219-C5B46AD59E18}" destId="{9706AE3C-98F4-4D76-BAC5-084A1CA6744B}" srcOrd="0" destOrd="0" presId="urn:microsoft.com/office/officeart/2005/8/layout/default"/>
    <dgm:cxn modelId="{3C777ABC-15B8-40AA-AB5B-F0A0428EEA2B}" srcId="{705D79E7-71AD-4C51-85E6-E4B6BA8A6A6C}" destId="{DF5539BA-0215-4836-AFB6-096FD77AC6D4}" srcOrd="7" destOrd="0" parTransId="{2CBFEE8A-70CA-43BA-832B-2CAE66D0C738}" sibTransId="{3F4C7DCA-60D5-4674-8CA9-4B6D30FBB182}"/>
    <dgm:cxn modelId="{A6B585C6-9AD1-4117-AC89-12BD470AE1A1}" type="presOf" srcId="{6BB4B7C8-EEFD-48B5-8B54-CB77F354717B}" destId="{1C257F5C-0378-4331-8397-E84C29F077D2}" srcOrd="0" destOrd="0" presId="urn:microsoft.com/office/officeart/2005/8/layout/default"/>
    <dgm:cxn modelId="{02102CD3-FBB9-48D5-86C8-3DF466E17720}" srcId="{705D79E7-71AD-4C51-85E6-E4B6BA8A6A6C}" destId="{8A4F341E-5A40-4FB4-AF97-44C8C8402533}" srcOrd="6" destOrd="0" parTransId="{D1E6FDFF-45CC-430D-B68B-01629C6FCC8B}" sibTransId="{14405A9A-1CB8-48C8-8839-C9FBE546CBAC}"/>
    <dgm:cxn modelId="{3F7446DC-2EFC-42F9-B37E-C3E318EBBA24}" srcId="{705D79E7-71AD-4C51-85E6-E4B6BA8A6A6C}" destId="{66125DDD-026F-4EE1-8951-1CBBC4A53D55}" srcOrd="4" destOrd="0" parTransId="{BB97819F-B712-4EFF-811B-3C78546639F8}" sibTransId="{13E4CCFA-4D7C-415F-A166-8A5D740B1DBB}"/>
    <dgm:cxn modelId="{2EA425E7-515B-4EF2-ACC2-F00E09E82B03}" srcId="{705D79E7-71AD-4C51-85E6-E4B6BA8A6A6C}" destId="{52F99EB4-564F-48C0-A023-36618D0AC9F6}" srcOrd="15" destOrd="0" parTransId="{3673CA1C-60E7-4254-8D7E-530A90C7A1DA}" sibTransId="{FDC7C7E0-0860-4B1A-A5AD-64CE33CBB2CE}"/>
    <dgm:cxn modelId="{14D6D6EC-23AE-40F9-A862-6A8CDDDF194D}" type="presOf" srcId="{DF5539BA-0215-4836-AFB6-096FD77AC6D4}" destId="{8D6B9C30-06E0-4611-AF5E-9DFA2B5178B6}" srcOrd="0" destOrd="0" presId="urn:microsoft.com/office/officeart/2005/8/layout/default"/>
    <dgm:cxn modelId="{D0A3B1ED-C1A3-480F-B13A-4951FBF7EE14}" type="presOf" srcId="{1A21A62A-B6D2-4538-8854-4F08BC4F81B7}" destId="{20CB4BD4-809E-40C7-A25B-73FA51F52F36}" srcOrd="0" destOrd="0" presId="urn:microsoft.com/office/officeart/2005/8/layout/default"/>
    <dgm:cxn modelId="{26DAF4ED-7759-4A2E-831C-F892F4DBCF8F}" srcId="{705D79E7-71AD-4C51-85E6-E4B6BA8A6A6C}" destId="{6BB4B7C8-EEFD-48B5-8B54-CB77F354717B}" srcOrd="9" destOrd="0" parTransId="{13D9F52F-9D94-468F-A8F2-0EB0E9B45DF4}" sibTransId="{D7D080DD-A741-4476-AC1A-C214DAAD87C7}"/>
    <dgm:cxn modelId="{BE01CCF8-006F-4A5D-8E94-A583A3253451}" type="presOf" srcId="{FE8FC116-003B-4685-A133-628E68785775}" destId="{FBE9599C-227F-46EA-A4BF-DA12D414C338}" srcOrd="0" destOrd="0" presId="urn:microsoft.com/office/officeart/2005/8/layout/default"/>
    <dgm:cxn modelId="{1B95D10C-0597-4413-9F0B-D0D7D45CBF15}" type="presParOf" srcId="{5C8628A8-67E9-4620-8B35-A9AD7C8EF0DD}" destId="{7C456FA9-5722-45F0-B4DF-04E65230FB94}" srcOrd="0" destOrd="0" presId="urn:microsoft.com/office/officeart/2005/8/layout/default"/>
    <dgm:cxn modelId="{87131F1D-C266-4D7C-AED9-D37EF51EB23E}" type="presParOf" srcId="{5C8628A8-67E9-4620-8B35-A9AD7C8EF0DD}" destId="{239B41F5-9B3D-414C-A768-A6D154C5A545}" srcOrd="1" destOrd="0" presId="urn:microsoft.com/office/officeart/2005/8/layout/default"/>
    <dgm:cxn modelId="{F1E2E39D-08D9-494D-9250-C509E68F8758}" type="presParOf" srcId="{5C8628A8-67E9-4620-8B35-A9AD7C8EF0DD}" destId="{549F5036-E10B-4ACD-8958-46A011769F83}" srcOrd="2" destOrd="0" presId="urn:microsoft.com/office/officeart/2005/8/layout/default"/>
    <dgm:cxn modelId="{5DAD1F27-538D-43A7-8B79-E7010DB8CD2C}" type="presParOf" srcId="{5C8628A8-67E9-4620-8B35-A9AD7C8EF0DD}" destId="{4A9929FC-FA37-44C4-A6D2-01FBD34F6A2C}" srcOrd="3" destOrd="0" presId="urn:microsoft.com/office/officeart/2005/8/layout/default"/>
    <dgm:cxn modelId="{E7B3A093-15DB-4791-A6DB-560C92CDE330}" type="presParOf" srcId="{5C8628A8-67E9-4620-8B35-A9AD7C8EF0DD}" destId="{20CB4BD4-809E-40C7-A25B-73FA51F52F36}" srcOrd="4" destOrd="0" presId="urn:microsoft.com/office/officeart/2005/8/layout/default"/>
    <dgm:cxn modelId="{6689904E-6BA5-417C-A56E-449D19BB52BF}" type="presParOf" srcId="{5C8628A8-67E9-4620-8B35-A9AD7C8EF0DD}" destId="{A452CB7F-B253-4F38-B6BF-5A8BE4E0FD6E}" srcOrd="5" destOrd="0" presId="urn:microsoft.com/office/officeart/2005/8/layout/default"/>
    <dgm:cxn modelId="{5964DEC6-7648-46CE-9C80-7EAE73330EA1}" type="presParOf" srcId="{5C8628A8-67E9-4620-8B35-A9AD7C8EF0DD}" destId="{61E7F299-A313-48AF-90BF-12352D75BEAF}" srcOrd="6" destOrd="0" presId="urn:microsoft.com/office/officeart/2005/8/layout/default"/>
    <dgm:cxn modelId="{12DDD645-1735-42AB-8B4A-4CB376E80F5B}" type="presParOf" srcId="{5C8628A8-67E9-4620-8B35-A9AD7C8EF0DD}" destId="{15097FE4-F67F-4958-A363-E686C3DE3A13}" srcOrd="7" destOrd="0" presId="urn:microsoft.com/office/officeart/2005/8/layout/default"/>
    <dgm:cxn modelId="{749BEFC0-A090-4CF7-B940-67BB4701BFA7}" type="presParOf" srcId="{5C8628A8-67E9-4620-8B35-A9AD7C8EF0DD}" destId="{7D86A4E8-AF12-44EB-8628-4095939B3599}" srcOrd="8" destOrd="0" presId="urn:microsoft.com/office/officeart/2005/8/layout/default"/>
    <dgm:cxn modelId="{8DEA1BDC-54FE-48EB-89BA-F6AB61D4254F}" type="presParOf" srcId="{5C8628A8-67E9-4620-8B35-A9AD7C8EF0DD}" destId="{A65DF005-238A-4B3C-B7C2-5D0CAF6EF260}" srcOrd="9" destOrd="0" presId="urn:microsoft.com/office/officeart/2005/8/layout/default"/>
    <dgm:cxn modelId="{4C8A47F0-66B6-4FCC-AB36-5D59CAFE0E87}" type="presParOf" srcId="{5C8628A8-67E9-4620-8B35-A9AD7C8EF0DD}" destId="{FBE9599C-227F-46EA-A4BF-DA12D414C338}" srcOrd="10" destOrd="0" presId="urn:microsoft.com/office/officeart/2005/8/layout/default"/>
    <dgm:cxn modelId="{DDBF7344-1464-490E-9E4F-0AA86022429D}" type="presParOf" srcId="{5C8628A8-67E9-4620-8B35-A9AD7C8EF0DD}" destId="{8A547487-4F36-4022-8A67-66307E76CE48}" srcOrd="11" destOrd="0" presId="urn:microsoft.com/office/officeart/2005/8/layout/default"/>
    <dgm:cxn modelId="{CCD75F11-46AE-41DB-80F8-56FCC2422C87}" type="presParOf" srcId="{5C8628A8-67E9-4620-8B35-A9AD7C8EF0DD}" destId="{66C8A2DD-6802-459F-B4B4-5F1DD316EE72}" srcOrd="12" destOrd="0" presId="urn:microsoft.com/office/officeart/2005/8/layout/default"/>
    <dgm:cxn modelId="{265DF713-97D0-4FCE-9701-AEE8C60B7D02}" type="presParOf" srcId="{5C8628A8-67E9-4620-8B35-A9AD7C8EF0DD}" destId="{F1B14AB0-2F5C-40AB-9FEB-03B8FB81E369}" srcOrd="13" destOrd="0" presId="urn:microsoft.com/office/officeart/2005/8/layout/default"/>
    <dgm:cxn modelId="{CEA32D99-53C1-46DE-96E3-DA1A1F82BFF3}" type="presParOf" srcId="{5C8628A8-67E9-4620-8B35-A9AD7C8EF0DD}" destId="{8D6B9C30-06E0-4611-AF5E-9DFA2B5178B6}" srcOrd="14" destOrd="0" presId="urn:microsoft.com/office/officeart/2005/8/layout/default"/>
    <dgm:cxn modelId="{4C0544ED-2A29-4413-948C-112EE007C82E}" type="presParOf" srcId="{5C8628A8-67E9-4620-8B35-A9AD7C8EF0DD}" destId="{7141BAB9-8583-4D48-AE8B-993DB8631853}" srcOrd="15" destOrd="0" presId="urn:microsoft.com/office/officeart/2005/8/layout/default"/>
    <dgm:cxn modelId="{AA10D533-F533-4EEE-A3C4-D2D5DF19C57A}" type="presParOf" srcId="{5C8628A8-67E9-4620-8B35-A9AD7C8EF0DD}" destId="{3377D2C1-3ABC-4610-A0A2-D9F7725D7A29}" srcOrd="16" destOrd="0" presId="urn:microsoft.com/office/officeart/2005/8/layout/default"/>
    <dgm:cxn modelId="{EEF926E1-5473-4732-A4FB-0DF45836BB41}" type="presParOf" srcId="{5C8628A8-67E9-4620-8B35-A9AD7C8EF0DD}" destId="{5289EA82-8B65-4DD9-920C-9B3FA1CD16EB}" srcOrd="17" destOrd="0" presId="urn:microsoft.com/office/officeart/2005/8/layout/default"/>
    <dgm:cxn modelId="{CD5A44EC-53C1-4FE4-872F-C520B2ED04A4}" type="presParOf" srcId="{5C8628A8-67E9-4620-8B35-A9AD7C8EF0DD}" destId="{1C257F5C-0378-4331-8397-E84C29F077D2}" srcOrd="18" destOrd="0" presId="urn:microsoft.com/office/officeart/2005/8/layout/default"/>
    <dgm:cxn modelId="{D53E64FE-B064-424E-81C4-2DD51BDB8FF5}" type="presParOf" srcId="{5C8628A8-67E9-4620-8B35-A9AD7C8EF0DD}" destId="{838126D0-A009-4D5B-A1CC-141C1B9473E6}" srcOrd="19" destOrd="0" presId="urn:microsoft.com/office/officeart/2005/8/layout/default"/>
    <dgm:cxn modelId="{D1394FE5-7CE2-423A-8A3E-DB7785D5DE6A}" type="presParOf" srcId="{5C8628A8-67E9-4620-8B35-A9AD7C8EF0DD}" destId="{5AC45D2F-0F4E-43FD-B7C1-C403847F3EE9}" srcOrd="20" destOrd="0" presId="urn:microsoft.com/office/officeart/2005/8/layout/default"/>
    <dgm:cxn modelId="{664B092E-97A8-4E09-96F2-F3B9C70B0247}" type="presParOf" srcId="{5C8628A8-67E9-4620-8B35-A9AD7C8EF0DD}" destId="{35D57F3F-3F06-4691-B143-C8BEB919FEF6}" srcOrd="21" destOrd="0" presId="urn:microsoft.com/office/officeart/2005/8/layout/default"/>
    <dgm:cxn modelId="{DFED301F-3529-4994-AE3C-B738C7529ABF}" type="presParOf" srcId="{5C8628A8-67E9-4620-8B35-A9AD7C8EF0DD}" destId="{07E480F8-0B5D-48C5-B5B8-4531E47F3F1E}" srcOrd="22" destOrd="0" presId="urn:microsoft.com/office/officeart/2005/8/layout/default"/>
    <dgm:cxn modelId="{27A90415-E9C3-4E4B-9C78-33BDA74C78D9}" type="presParOf" srcId="{5C8628A8-67E9-4620-8B35-A9AD7C8EF0DD}" destId="{3F5AA337-20E9-470D-B0E2-D6AF3EEA5D2D}" srcOrd="23" destOrd="0" presId="urn:microsoft.com/office/officeart/2005/8/layout/default"/>
    <dgm:cxn modelId="{1C881FC2-96A2-47A6-9102-431F4E62E73E}" type="presParOf" srcId="{5C8628A8-67E9-4620-8B35-A9AD7C8EF0DD}" destId="{7F40CBF4-8488-414B-A603-7FB9C886AE23}" srcOrd="24" destOrd="0" presId="urn:microsoft.com/office/officeart/2005/8/layout/default"/>
    <dgm:cxn modelId="{31A92BC8-BBCE-45B9-876A-DD651C88F4EF}" type="presParOf" srcId="{5C8628A8-67E9-4620-8B35-A9AD7C8EF0DD}" destId="{FCCD657C-5FF6-425C-AECF-C9D9A7A0EBA7}" srcOrd="25" destOrd="0" presId="urn:microsoft.com/office/officeart/2005/8/layout/default"/>
    <dgm:cxn modelId="{F25AA7F3-8CA6-41EF-A010-622D147E6569}" type="presParOf" srcId="{5C8628A8-67E9-4620-8B35-A9AD7C8EF0DD}" destId="{9D9FCF85-876D-47E0-8336-C604103C92B9}" srcOrd="26" destOrd="0" presId="urn:microsoft.com/office/officeart/2005/8/layout/default"/>
    <dgm:cxn modelId="{8CA52D0E-1FCA-48B3-9A1D-CCE21CA2EE92}" type="presParOf" srcId="{5C8628A8-67E9-4620-8B35-A9AD7C8EF0DD}" destId="{3B845B29-75C4-485D-A101-B92A77ADC0D6}" srcOrd="27" destOrd="0" presId="urn:microsoft.com/office/officeart/2005/8/layout/default"/>
    <dgm:cxn modelId="{F99ACFC6-9C03-48F6-ACB2-5FDE04EFC4FA}" type="presParOf" srcId="{5C8628A8-67E9-4620-8B35-A9AD7C8EF0DD}" destId="{9706AE3C-98F4-4D76-BAC5-084A1CA6744B}" srcOrd="28" destOrd="0" presId="urn:microsoft.com/office/officeart/2005/8/layout/default"/>
    <dgm:cxn modelId="{F865A839-FDF4-4756-BC33-5F70E3FB0424}" type="presParOf" srcId="{5C8628A8-67E9-4620-8B35-A9AD7C8EF0DD}" destId="{F9EB18B0-535E-45D1-A8DB-697235C4E1FF}" srcOrd="29" destOrd="0" presId="urn:microsoft.com/office/officeart/2005/8/layout/default"/>
    <dgm:cxn modelId="{353499B4-9C90-47C1-9854-3B4F52836339}" type="presParOf" srcId="{5C8628A8-67E9-4620-8B35-A9AD7C8EF0DD}" destId="{E5485DC1-F3E7-46F9-88AE-980D56C29F5D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FCB37-1462-48B5-B631-6D8F9026B3B1}">
      <dsp:nvSpPr>
        <dsp:cNvPr id="0" name=""/>
        <dsp:cNvSpPr/>
      </dsp:nvSpPr>
      <dsp:spPr>
        <a:xfrm>
          <a:off x="0" y="1469"/>
          <a:ext cx="9899921" cy="74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2BD0F-A98F-400F-961D-C334A1D50C18}">
      <dsp:nvSpPr>
        <dsp:cNvPr id="0" name=""/>
        <dsp:cNvSpPr/>
      </dsp:nvSpPr>
      <dsp:spPr>
        <a:xfrm>
          <a:off x="225218" y="168987"/>
          <a:ext cx="409488" cy="4094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C1980-B84A-4097-8996-4F559CE8DBE9}">
      <dsp:nvSpPr>
        <dsp:cNvPr id="0" name=""/>
        <dsp:cNvSpPr/>
      </dsp:nvSpPr>
      <dsp:spPr>
        <a:xfrm>
          <a:off x="859925" y="1469"/>
          <a:ext cx="9039995" cy="74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6" tIns="78796" rIns="78796" bIns="787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 training is free to all for those working in Southampton</a:t>
          </a:r>
        </a:p>
      </dsp:txBody>
      <dsp:txXfrm>
        <a:off x="859925" y="1469"/>
        <a:ext cx="9039995" cy="744524"/>
      </dsp:txXfrm>
    </dsp:sp>
    <dsp:sp modelId="{10F9AC77-23FD-4123-A954-AC7247012107}">
      <dsp:nvSpPr>
        <dsp:cNvPr id="0" name=""/>
        <dsp:cNvSpPr/>
      </dsp:nvSpPr>
      <dsp:spPr>
        <a:xfrm>
          <a:off x="0" y="932124"/>
          <a:ext cx="9899921" cy="74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99324-3200-43F2-BD72-452F2A93F625}">
      <dsp:nvSpPr>
        <dsp:cNvPr id="0" name=""/>
        <dsp:cNvSpPr/>
      </dsp:nvSpPr>
      <dsp:spPr>
        <a:xfrm>
          <a:off x="225218" y="1099642"/>
          <a:ext cx="409488" cy="4094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811D6-D6A8-430F-8B6A-3EC8D01923E3}">
      <dsp:nvSpPr>
        <dsp:cNvPr id="0" name=""/>
        <dsp:cNvSpPr/>
      </dsp:nvSpPr>
      <dsp:spPr>
        <a:xfrm>
          <a:off x="859925" y="932124"/>
          <a:ext cx="9039995" cy="74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6" tIns="78796" rIns="78796" bIns="787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Online via MS Teams or f2f</a:t>
          </a:r>
        </a:p>
      </dsp:txBody>
      <dsp:txXfrm>
        <a:off x="859925" y="932124"/>
        <a:ext cx="9039995" cy="744524"/>
      </dsp:txXfrm>
    </dsp:sp>
    <dsp:sp modelId="{B361B0B0-9236-4BD2-A070-D0B3C830DCBC}">
      <dsp:nvSpPr>
        <dsp:cNvPr id="0" name=""/>
        <dsp:cNvSpPr/>
      </dsp:nvSpPr>
      <dsp:spPr>
        <a:xfrm>
          <a:off x="0" y="1833282"/>
          <a:ext cx="9899921" cy="74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DCC48-0F2E-4E05-AE3C-161E4FFC28D5}">
      <dsp:nvSpPr>
        <dsp:cNvPr id="0" name=""/>
        <dsp:cNvSpPr/>
      </dsp:nvSpPr>
      <dsp:spPr>
        <a:xfrm>
          <a:off x="225218" y="2030298"/>
          <a:ext cx="409488" cy="4094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1CDF0-FD9D-4C36-B7FF-90D5DC20274B}">
      <dsp:nvSpPr>
        <dsp:cNvPr id="0" name=""/>
        <dsp:cNvSpPr/>
      </dsp:nvSpPr>
      <dsp:spPr>
        <a:xfrm>
          <a:off x="859925" y="1862780"/>
          <a:ext cx="9039995" cy="74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6" tIns="78796" rIns="78796" bIns="787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Booking can be made via the form at </a:t>
          </a:r>
          <a:r>
            <a:rPr lang="en-US" sz="1900" kern="1200" dirty="0">
              <a:hlinkClick xmlns:r="http://schemas.openxmlformats.org/officeDocument/2006/relationships" r:id="rId7"/>
            </a:rPr>
            <a:t>https://form.jotform.com/222122139902345</a:t>
          </a:r>
          <a:endParaRPr lang="en-US" sz="1900" kern="1200" dirty="0"/>
        </a:p>
      </dsp:txBody>
      <dsp:txXfrm>
        <a:off x="859925" y="1862780"/>
        <a:ext cx="9039995" cy="744524"/>
      </dsp:txXfrm>
    </dsp:sp>
    <dsp:sp modelId="{BEEAF67D-6DCE-4952-896E-69836776A7C5}">
      <dsp:nvSpPr>
        <dsp:cNvPr id="0" name=""/>
        <dsp:cNvSpPr/>
      </dsp:nvSpPr>
      <dsp:spPr>
        <a:xfrm>
          <a:off x="0" y="2793436"/>
          <a:ext cx="9899921" cy="74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08E88-76DD-4051-BF6F-365C597A337F}">
      <dsp:nvSpPr>
        <dsp:cNvPr id="0" name=""/>
        <dsp:cNvSpPr/>
      </dsp:nvSpPr>
      <dsp:spPr>
        <a:xfrm>
          <a:off x="225218" y="2960954"/>
          <a:ext cx="409488" cy="40948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8E69F-6351-458A-AB80-F9375546F400}">
      <dsp:nvSpPr>
        <dsp:cNvPr id="0" name=""/>
        <dsp:cNvSpPr/>
      </dsp:nvSpPr>
      <dsp:spPr>
        <a:xfrm>
          <a:off x="859925" y="2793436"/>
          <a:ext cx="9039995" cy="74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6" tIns="78796" rIns="78796" bIns="787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Bespoke sessions are available: we can attend team meetings, TARGET events etc</a:t>
          </a:r>
        </a:p>
      </dsp:txBody>
      <dsp:txXfrm>
        <a:off x="859925" y="2793436"/>
        <a:ext cx="9039995" cy="744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56FA9-5722-45F0-B4DF-04E65230FB94}">
      <dsp:nvSpPr>
        <dsp:cNvPr id="0" name=""/>
        <dsp:cNvSpPr/>
      </dsp:nvSpPr>
      <dsp:spPr>
        <a:xfrm>
          <a:off x="19659" y="1590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Bassett Pharmacy,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19 Burgess Road,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SO16 7AP </a:t>
          </a:r>
          <a:endParaRPr lang="en-US" sz="1700" kern="1200" dirty="0"/>
        </a:p>
      </dsp:txBody>
      <dsp:txXfrm>
        <a:off x="19659" y="1590"/>
        <a:ext cx="2438760" cy="1463256"/>
      </dsp:txXfrm>
    </dsp:sp>
    <dsp:sp modelId="{549F5036-E10B-4ACD-8958-46A011769F83}">
      <dsp:nvSpPr>
        <dsp:cNvPr id="0" name=""/>
        <dsp:cNvSpPr/>
      </dsp:nvSpPr>
      <dsp:spPr>
        <a:xfrm>
          <a:off x="2702296" y="1590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*Bassil Pharmacy,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55A Bedford Place,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SO15 2DT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(</a:t>
          </a:r>
          <a:r>
            <a:rPr lang="en-GB" sz="900" i="1" kern="1200" dirty="0"/>
            <a:t>polish, </a:t>
          </a:r>
          <a:r>
            <a:rPr lang="en-GB" sz="900" i="1" kern="1200" dirty="0" err="1"/>
            <a:t>hindi</a:t>
          </a:r>
          <a:r>
            <a:rPr lang="en-GB" sz="900" i="1" kern="1200" dirty="0"/>
            <a:t>, </a:t>
          </a:r>
          <a:r>
            <a:rPr lang="en-GB" sz="900" i="1" kern="1200" dirty="0" err="1"/>
            <a:t>romanian</a:t>
          </a:r>
          <a:r>
            <a:rPr lang="en-GB" sz="900" i="1" kern="1200" dirty="0"/>
            <a:t>, </a:t>
          </a:r>
          <a:r>
            <a:rPr lang="en-GB" sz="900" i="1" kern="1200" dirty="0" err="1"/>
            <a:t>arabic</a:t>
          </a:r>
          <a:r>
            <a:rPr lang="en-GB" sz="900" i="1" kern="1200" dirty="0"/>
            <a:t>, </a:t>
          </a:r>
          <a:r>
            <a:rPr lang="en-GB" sz="900" i="1" kern="1200" dirty="0" err="1"/>
            <a:t>french</a:t>
          </a:r>
          <a:r>
            <a:rPr lang="en-GB" sz="900" i="1" kern="1200" dirty="0"/>
            <a:t>, </a:t>
          </a:r>
          <a:r>
            <a:rPr lang="en-GB" sz="900" i="1" kern="1200" dirty="0" err="1"/>
            <a:t>urdu</a:t>
          </a:r>
          <a:r>
            <a:rPr lang="en-GB" sz="900" i="1" kern="1200" dirty="0"/>
            <a:t>, </a:t>
          </a:r>
          <a:r>
            <a:rPr lang="en-GB" sz="900" i="1" kern="1200" dirty="0" err="1"/>
            <a:t>spanish</a:t>
          </a:r>
          <a:r>
            <a:rPr lang="en-GB" sz="900" i="1" kern="1200" dirty="0"/>
            <a:t>, </a:t>
          </a:r>
          <a:r>
            <a:rPr lang="en-GB" sz="900" i="1" kern="1200" dirty="0" err="1"/>
            <a:t>somali</a:t>
          </a:r>
          <a:r>
            <a:rPr lang="en-GB" sz="900" i="1" kern="1200" dirty="0"/>
            <a:t> languages available</a:t>
          </a:r>
          <a:r>
            <a:rPr lang="en-GB" sz="900" kern="1200" dirty="0"/>
            <a:t>)</a:t>
          </a:r>
          <a:endParaRPr lang="en-US" sz="900" kern="1200" dirty="0"/>
        </a:p>
      </dsp:txBody>
      <dsp:txXfrm>
        <a:off x="2702296" y="1590"/>
        <a:ext cx="2438760" cy="1463256"/>
      </dsp:txXfrm>
    </dsp:sp>
    <dsp:sp modelId="{20CB4BD4-809E-40C7-A25B-73FA51F52F36}">
      <dsp:nvSpPr>
        <dsp:cNvPr id="0" name=""/>
        <dsp:cNvSpPr/>
      </dsp:nvSpPr>
      <dsp:spPr>
        <a:xfrm>
          <a:off x="5384933" y="0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Bitterne</a:t>
          </a:r>
          <a:r>
            <a:rPr lang="en-GB" sz="1700" kern="1200" dirty="0"/>
            <a:t> Pharmacy,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62A West End Road, SO18 6TG </a:t>
          </a:r>
          <a:endParaRPr lang="en-US" sz="1700" kern="1200" dirty="0"/>
        </a:p>
      </dsp:txBody>
      <dsp:txXfrm>
        <a:off x="5384933" y="0"/>
        <a:ext cx="2438760" cy="1463256"/>
      </dsp:txXfrm>
    </dsp:sp>
    <dsp:sp modelId="{61E7F299-A313-48AF-90BF-12352D75BEAF}">
      <dsp:nvSpPr>
        <dsp:cNvPr id="0" name=""/>
        <dsp:cNvSpPr/>
      </dsp:nvSpPr>
      <dsp:spPr>
        <a:xfrm>
          <a:off x="8078056" y="0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Burgess Road Pharmacy,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357A Burgess Road, SO16 3BD </a:t>
          </a:r>
          <a:endParaRPr lang="en-US" sz="1700" kern="1200" dirty="0"/>
        </a:p>
      </dsp:txBody>
      <dsp:txXfrm>
        <a:off x="8078056" y="0"/>
        <a:ext cx="2438760" cy="1463256"/>
      </dsp:txXfrm>
    </dsp:sp>
    <dsp:sp modelId="{7D86A4E8-AF12-44EB-8628-4095939B3599}">
      <dsp:nvSpPr>
        <dsp:cNvPr id="0" name=""/>
        <dsp:cNvSpPr/>
      </dsp:nvSpPr>
      <dsp:spPr>
        <a:xfrm>
          <a:off x="19659" y="1708722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Highfield Pharmacy,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29 University Road,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SO17 1TL </a:t>
          </a:r>
          <a:endParaRPr lang="en-US" sz="1700" kern="1200" dirty="0"/>
        </a:p>
      </dsp:txBody>
      <dsp:txXfrm>
        <a:off x="19659" y="1708722"/>
        <a:ext cx="2438760" cy="1463256"/>
      </dsp:txXfrm>
    </dsp:sp>
    <dsp:sp modelId="{FBE9599C-227F-46EA-A4BF-DA12D414C338}">
      <dsp:nvSpPr>
        <dsp:cNvPr id="0" name=""/>
        <dsp:cNvSpPr/>
      </dsp:nvSpPr>
      <dsp:spPr>
        <a:xfrm>
          <a:off x="2702296" y="1708722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Lordswood</a:t>
          </a:r>
          <a:r>
            <a:rPr lang="en-GB" sz="1700" kern="1200" dirty="0"/>
            <a:t> Day Lewis, 398 </a:t>
          </a:r>
          <a:r>
            <a:rPr lang="en-GB" sz="1700" kern="1200" dirty="0" err="1"/>
            <a:t>Coxford</a:t>
          </a:r>
          <a:r>
            <a:rPr lang="en-GB" sz="1700" kern="1200" dirty="0"/>
            <a:t> Road,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SO17 2NF </a:t>
          </a:r>
          <a:endParaRPr lang="en-US" sz="1700" kern="1200" dirty="0"/>
        </a:p>
      </dsp:txBody>
      <dsp:txXfrm>
        <a:off x="2702296" y="1708722"/>
        <a:ext cx="2438760" cy="1463256"/>
      </dsp:txXfrm>
    </dsp:sp>
    <dsp:sp modelId="{66C8A2DD-6802-459F-B4B4-5F1DD316EE72}">
      <dsp:nvSpPr>
        <dsp:cNvPr id="0" name=""/>
        <dsp:cNvSpPr/>
      </dsp:nvSpPr>
      <dsp:spPr>
        <a:xfrm>
          <a:off x="5384933" y="1708722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*Millbrook Pharmacy,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168 Windermere Avenue, SO16 9GA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</a:t>
          </a:r>
          <a:r>
            <a:rPr lang="en-GB" sz="900" kern="1200" dirty="0"/>
            <a:t>(</a:t>
          </a:r>
          <a:r>
            <a:rPr lang="en-GB" sz="900" i="1" kern="1200" dirty="0"/>
            <a:t>polish language available</a:t>
          </a:r>
          <a:r>
            <a:rPr lang="en-GB" sz="900" kern="1200" dirty="0"/>
            <a:t>)</a:t>
          </a:r>
          <a:endParaRPr lang="en-US" sz="900" kern="1200" dirty="0"/>
        </a:p>
      </dsp:txBody>
      <dsp:txXfrm>
        <a:off x="5384933" y="1708722"/>
        <a:ext cx="2438760" cy="1463256"/>
      </dsp:txXfrm>
    </dsp:sp>
    <dsp:sp modelId="{8D6B9C30-06E0-4611-AF5E-9DFA2B5178B6}">
      <dsp:nvSpPr>
        <dsp:cNvPr id="0" name=""/>
        <dsp:cNvSpPr/>
      </dsp:nvSpPr>
      <dsp:spPr>
        <a:xfrm>
          <a:off x="8067569" y="1708722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Nightingale Pharmacy, 67 New Road,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</a:t>
          </a:r>
          <a:r>
            <a:rPr lang="en-GB" sz="1700" kern="1200" dirty="0" err="1"/>
            <a:t>Netley</a:t>
          </a:r>
          <a:r>
            <a:rPr lang="en-GB" sz="1700" kern="1200" dirty="0"/>
            <a:t> Abbey,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SO31 5BN</a:t>
          </a:r>
          <a:endParaRPr lang="en-US" sz="1700" kern="1200" dirty="0"/>
        </a:p>
      </dsp:txBody>
      <dsp:txXfrm>
        <a:off x="8067569" y="1708722"/>
        <a:ext cx="2438760" cy="1463256"/>
      </dsp:txXfrm>
    </dsp:sp>
    <dsp:sp modelId="{3377D2C1-3ABC-4610-A0A2-D9F7725D7A29}">
      <dsp:nvSpPr>
        <dsp:cNvPr id="0" name=""/>
        <dsp:cNvSpPr/>
      </dsp:nvSpPr>
      <dsp:spPr>
        <a:xfrm>
          <a:off x="19659" y="3415855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*Pharmacy Direct,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18 Commercial Street, SO18 6LW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</a:t>
          </a:r>
          <a:r>
            <a:rPr lang="en-GB" sz="900" kern="1200" dirty="0"/>
            <a:t>(</a:t>
          </a:r>
          <a:r>
            <a:rPr lang="en-GB" sz="900" i="1" kern="1200" dirty="0" err="1"/>
            <a:t>romanian</a:t>
          </a:r>
          <a:r>
            <a:rPr lang="en-GB" sz="900" i="1" kern="1200" dirty="0"/>
            <a:t> language available</a:t>
          </a:r>
          <a:r>
            <a:rPr lang="en-GB" sz="900" kern="1200" dirty="0"/>
            <a:t>)</a:t>
          </a:r>
          <a:endParaRPr lang="en-US" sz="900" kern="1200" dirty="0"/>
        </a:p>
      </dsp:txBody>
      <dsp:txXfrm>
        <a:off x="19659" y="3415855"/>
        <a:ext cx="2438760" cy="1463256"/>
      </dsp:txXfrm>
    </dsp:sp>
    <dsp:sp modelId="{1C257F5C-0378-4331-8397-E84C29F077D2}">
      <dsp:nvSpPr>
        <dsp:cNvPr id="0" name=""/>
        <dsp:cNvSpPr/>
      </dsp:nvSpPr>
      <dsp:spPr>
        <a:xfrm>
          <a:off x="2702296" y="3415855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Portswood</a:t>
          </a:r>
          <a:r>
            <a:rPr lang="en-GB" sz="1700" kern="1200" dirty="0"/>
            <a:t> Day Lewis,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195 </a:t>
          </a:r>
          <a:r>
            <a:rPr lang="en-GB" sz="1700" kern="1200" dirty="0" err="1"/>
            <a:t>Portswood</a:t>
          </a:r>
          <a:r>
            <a:rPr lang="en-GB" sz="1700" kern="1200" dirty="0"/>
            <a:t> Road, SO17 2NF </a:t>
          </a:r>
          <a:endParaRPr lang="en-US" sz="1700" kern="1200" dirty="0"/>
        </a:p>
      </dsp:txBody>
      <dsp:txXfrm>
        <a:off x="2702296" y="3415855"/>
        <a:ext cx="2438760" cy="1463256"/>
      </dsp:txXfrm>
    </dsp:sp>
    <dsp:sp modelId="{5AC45D2F-0F4E-43FD-B7C1-C403847F3EE9}">
      <dsp:nvSpPr>
        <dsp:cNvPr id="0" name=""/>
        <dsp:cNvSpPr/>
      </dsp:nvSpPr>
      <dsp:spPr>
        <a:xfrm>
          <a:off x="5384933" y="3415855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Regents Park Pharmacy,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61 Regents Park Road,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SO15 8PF </a:t>
          </a:r>
          <a:endParaRPr lang="en-US" sz="1700" kern="1200" dirty="0"/>
        </a:p>
      </dsp:txBody>
      <dsp:txXfrm>
        <a:off x="5384933" y="3415855"/>
        <a:ext cx="2438760" cy="1463256"/>
      </dsp:txXfrm>
    </dsp:sp>
    <dsp:sp modelId="{07E480F8-0B5D-48C5-B5B8-4531E47F3F1E}">
      <dsp:nvSpPr>
        <dsp:cNvPr id="0" name=""/>
        <dsp:cNvSpPr/>
      </dsp:nvSpPr>
      <dsp:spPr>
        <a:xfrm>
          <a:off x="8067569" y="3415855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Sangha Pharmacy,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48 Thornhill Park Road,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SO18 5TQ</a:t>
          </a:r>
          <a:endParaRPr lang="en-US" sz="1700" kern="1200" dirty="0"/>
        </a:p>
      </dsp:txBody>
      <dsp:txXfrm>
        <a:off x="8067569" y="3415855"/>
        <a:ext cx="2438760" cy="1463256"/>
      </dsp:txXfrm>
    </dsp:sp>
    <dsp:sp modelId="{7F40CBF4-8488-414B-A603-7FB9C886AE23}">
      <dsp:nvSpPr>
        <dsp:cNvPr id="0" name=""/>
        <dsp:cNvSpPr/>
      </dsp:nvSpPr>
      <dsp:spPr>
        <a:xfrm>
          <a:off x="19659" y="5122988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*Shirley Pharmacy,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17 Grove Road,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SO15 3HH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</a:t>
          </a:r>
          <a:r>
            <a:rPr lang="en-GB" sz="900" kern="1200" dirty="0"/>
            <a:t>(</a:t>
          </a:r>
          <a:r>
            <a:rPr lang="en-GB" sz="900" i="1" kern="1200" dirty="0" err="1"/>
            <a:t>urdu</a:t>
          </a:r>
          <a:r>
            <a:rPr lang="en-GB" sz="900" i="1" kern="1200" dirty="0"/>
            <a:t>, </a:t>
          </a:r>
          <a:r>
            <a:rPr lang="en-GB" sz="900" i="1" kern="1200" dirty="0" err="1"/>
            <a:t>russian</a:t>
          </a:r>
          <a:r>
            <a:rPr lang="en-GB" sz="900" i="1" kern="1200" dirty="0"/>
            <a:t>, </a:t>
          </a:r>
          <a:r>
            <a:rPr lang="en-GB" sz="900" i="1" kern="1200" dirty="0" err="1"/>
            <a:t>latvian</a:t>
          </a:r>
          <a:r>
            <a:rPr lang="en-GB" sz="900" i="1" kern="1200" dirty="0"/>
            <a:t>, </a:t>
          </a:r>
          <a:r>
            <a:rPr lang="en-GB" sz="900" i="1" kern="1200" dirty="0" err="1"/>
            <a:t>punjabi</a:t>
          </a:r>
          <a:r>
            <a:rPr lang="en-GB" sz="900" i="1" kern="1200" dirty="0"/>
            <a:t> language available</a:t>
          </a:r>
          <a:r>
            <a:rPr lang="en-GB" sz="900" kern="1200" dirty="0"/>
            <a:t>)</a:t>
          </a:r>
          <a:endParaRPr lang="en-US" sz="900" kern="1200" dirty="0"/>
        </a:p>
      </dsp:txBody>
      <dsp:txXfrm>
        <a:off x="19659" y="5122988"/>
        <a:ext cx="2438760" cy="1463256"/>
      </dsp:txXfrm>
    </dsp:sp>
    <dsp:sp modelId="{9D9FCF85-876D-47E0-8336-C604103C92B9}">
      <dsp:nvSpPr>
        <dsp:cNvPr id="0" name=""/>
        <dsp:cNvSpPr/>
      </dsp:nvSpPr>
      <dsp:spPr>
        <a:xfrm>
          <a:off x="2702296" y="5122988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Superdrug Woolston,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15/17 Victoria Road, SO19 9DY</a:t>
          </a:r>
          <a:endParaRPr lang="en-US" sz="1700" kern="1200" dirty="0"/>
        </a:p>
      </dsp:txBody>
      <dsp:txXfrm>
        <a:off x="2702296" y="5122988"/>
        <a:ext cx="2438760" cy="1463256"/>
      </dsp:txXfrm>
    </dsp:sp>
    <dsp:sp modelId="{9706AE3C-98F4-4D76-BAC5-084A1CA6744B}">
      <dsp:nvSpPr>
        <dsp:cNvPr id="0" name=""/>
        <dsp:cNvSpPr/>
      </dsp:nvSpPr>
      <dsp:spPr>
        <a:xfrm>
          <a:off x="5384933" y="5122988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Telephone House Pharmacy,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71 High Street,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SO14 2NW </a:t>
          </a:r>
          <a:endParaRPr lang="en-US" sz="1700" kern="1200" dirty="0"/>
        </a:p>
      </dsp:txBody>
      <dsp:txXfrm>
        <a:off x="5384933" y="5122988"/>
        <a:ext cx="2438760" cy="1463256"/>
      </dsp:txXfrm>
    </dsp:sp>
    <dsp:sp modelId="{E5485DC1-F3E7-46F9-88AE-980D56C29F5D}">
      <dsp:nvSpPr>
        <dsp:cNvPr id="0" name=""/>
        <dsp:cNvSpPr/>
      </dsp:nvSpPr>
      <dsp:spPr>
        <a:xfrm>
          <a:off x="8067569" y="5122988"/>
          <a:ext cx="2438760" cy="146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Well Pharmacy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326 Hinkler Road,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SO19 6DF</a:t>
          </a:r>
          <a:endParaRPr lang="en-US" sz="1700" kern="1200" dirty="0"/>
        </a:p>
      </dsp:txBody>
      <dsp:txXfrm>
        <a:off x="8067569" y="5122988"/>
        <a:ext cx="2438760" cy="1463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43856-286B-45F8-A59C-DF1EDD5400C6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B8298-E436-454C-BE68-7A9CA0F60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20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8298-E436-454C-BE68-7A9CA0F60F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4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year: 25 training events and a total of 233 people attended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8298-E436-454C-BE68-7A9CA0F60F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1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year: 25 training events and a total of 233 people attended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8298-E436-454C-BE68-7A9CA0F60F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83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a supervision session every quarter ? </a:t>
            </a:r>
            <a:r>
              <a:rPr lang="en-US"/>
              <a:t>Any interest?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8298-E436-454C-BE68-7A9CA0F60F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0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Southampton: 418 SAQD    162 4WQ    39%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8298-E436-454C-BE68-7A9CA0F60F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3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08EA-AC79-49B3-8BEA-10AE4E298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52934-4C2E-4AB8-ADAA-A95D386D6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C2EC-866E-4BEB-8E10-AD2A9517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B703B-5462-4B4A-82D9-7EEBFD2F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DD94-0C3B-4B7D-B76A-87626E5A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2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9569A-BADD-4D61-86E9-576DA3EE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7EB28-6EB9-480C-AD84-AF2FF1A80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FEA20-3BCF-487C-A126-4B46ABF1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40C9E-1AD0-4899-9FCC-9EBAC24D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24BF9-9D04-4AFD-803E-3A7C7037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1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3E15FF-8F31-4D7D-ABC2-BAC91D7F1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98B5B-7316-4655-BCB7-B88CBA7B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4733-EA30-405C-8B92-E77F0CBD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937ED-5565-47F2-88B9-DFEF3617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C141C-D5BA-405B-95E8-00E57BBC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4BBC-DD04-433D-B0AB-C85B4153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42058-A67B-41EC-AD3B-4CAC8B5B8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24E8C-A3E8-426E-BA7D-C4B0C9DA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66BC0-3263-4217-AA67-C22546BC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B81DF-693E-4464-8574-529A1F53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1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52E5-ED93-409D-B962-E8F00D47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1413A-2B90-4958-88D0-1B68FD0F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1174E-4C14-4E92-B183-D36540D7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E1395-F892-49B8-BCF9-E45D605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149-EB6C-4822-A620-E5C7ECB5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5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164D-7596-4CDD-ADD4-CD66DA25C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9EF25-C1F8-4765-AFDE-F02350524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ED302-481A-4EB4-8CBF-C4ABC7A72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F8233-BB2A-41FD-96E9-DCB40BBA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FE02A-3434-4681-A554-C50B435D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B41E0-4291-4FC1-ABB8-49CE0B59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65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02B6-2FE3-4641-9F11-F74C6FB4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29257-E413-4582-8954-E19890737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FB67C-0F9E-4FD4-A969-0C79A2C83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EDEE8-22E7-42B0-AB20-948CB4BC0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4745B-AD51-4401-B143-F4F1EB34B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60AC7-62F2-4467-A055-13E6B083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C39F1-072B-4D09-B263-B7D92894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EE62F-9B74-43B3-8AD0-EDE5E2C6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75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A064-DA6D-4778-B59A-36449879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5BE89-1ABA-4156-9C6E-38FEC279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20467-859D-46D0-BD8B-CEC06E3B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FBB4D-4141-4737-A7B9-E900E5D4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9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903257-1362-4593-BD8A-CC971049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21D14-5592-4063-A23C-74653332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8EC9-4974-4943-BB3A-C7CF7C27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22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1AB8-75A0-452F-A97E-6C66B980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9D56-D76D-48D0-A73F-97102972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E0898-28E8-43F7-A250-A5BB07E13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DC48C-8D18-46DD-A897-443A55F6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79CEE-B0E7-4210-B2BA-8C7E2D5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CB91A-B207-4542-BC78-CF9BB27B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2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1F80-A357-4247-980B-20C617C8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EBB20-0E23-4342-B2AD-1454D5EF3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5005B-BBA1-4766-B5D4-A9CF69AB0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6A4E6-CB91-4295-A3A1-426EDE90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45A32-0EF3-4227-85A5-838DA2FF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E27DF-3554-48E5-8275-D03C075A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5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3C4C8-BE22-4CBC-B12A-BC70033D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13BBE-47EA-467C-A0B1-6A2E1F610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2E837-F319-43CB-94DB-62F08D0BC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92886-3221-400E-8B1A-67D37370D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D3204-F0D1-4B64-B881-5585AE841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0D52-3EDB-4A20-87DE-759BD8F88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36E5C-4215-4605-9664-018228287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7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ncsct.co.uk/englan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chinerysafety101.com/2017/02/14/2017-travel-policy/" TargetMode="Externa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hyperlink" Target="https://elearning.ncsct.co.uk/england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1043631" y="2377837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b="1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30th January 2025</a:t>
            </a:r>
            <a:endParaRPr lang="en-US" altLang="x-none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223ABC-CA0D-B80D-D693-6B93A07E73C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44126580"/>
              </p:ext>
            </p:extLst>
          </p:nvPr>
        </p:nvGraphicFramePr>
        <p:xfrm>
          <a:off x="838200" y="2208978"/>
          <a:ext cx="5181600" cy="3845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1801">
                  <a:extLst>
                    <a:ext uri="{9D8B030D-6E8A-4147-A177-3AD203B41FA5}">
                      <a16:colId xmlns:a16="http://schemas.microsoft.com/office/drawing/2014/main" val="2627714114"/>
                    </a:ext>
                  </a:extLst>
                </a:gridCol>
                <a:gridCol w="4089799">
                  <a:extLst>
                    <a:ext uri="{9D8B030D-6E8A-4147-A177-3AD203B41FA5}">
                      <a16:colId xmlns:a16="http://schemas.microsoft.com/office/drawing/2014/main" val="450089314"/>
                    </a:ext>
                  </a:extLst>
                </a:gridCol>
              </a:tblGrid>
              <a:tr h="909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10am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Welcome &amp; Introductions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extLst>
                  <a:ext uri="{0D108BD9-81ED-4DB2-BD59-A6C34878D82A}">
                    <a16:rowId xmlns:a16="http://schemas.microsoft.com/office/drawing/2014/main" val="1008161899"/>
                  </a:ext>
                </a:extLst>
              </a:tr>
              <a:tr h="909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10.15 – 10.30am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Southampton Smokefree Solutions update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extLst>
                  <a:ext uri="{0D108BD9-81ED-4DB2-BD59-A6C34878D82A}">
                    <a16:rowId xmlns:a16="http://schemas.microsoft.com/office/drawing/2014/main" val="2866473956"/>
                  </a:ext>
                </a:extLst>
              </a:tr>
              <a:tr h="1117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10.30 – 11am 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r>
                        <a:rPr lang="en-GB" sz="1000">
                          <a:effectLst/>
                        </a:rPr>
                        <a:t>Guest Speaker: Lucy Gibson, Integrated Healthcare Manager Teva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extLst>
                  <a:ext uri="{0D108BD9-81ED-4DB2-BD59-A6C34878D82A}">
                    <a16:rowId xmlns:a16="http://schemas.microsoft.com/office/drawing/2014/main" val="1152232440"/>
                  </a:ext>
                </a:extLst>
              </a:tr>
              <a:tr h="909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11-11.30am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Open discussion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54" marR="64154" marT="0" marB="0"/>
                </a:tc>
                <a:extLst>
                  <a:ext uri="{0D108BD9-81ED-4DB2-BD59-A6C34878D82A}">
                    <a16:rowId xmlns:a16="http://schemas.microsoft.com/office/drawing/2014/main" val="42361278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1ED51E5-27AB-44DE-985F-BBB1ED73EB15}"/>
              </a:ext>
            </a:extLst>
          </p:cNvPr>
          <p:cNvSpPr txBox="1"/>
          <p:nvPr/>
        </p:nvSpPr>
        <p:spPr>
          <a:xfrm>
            <a:off x="648930" y="2438400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8DBFE-0650-447E-9108-C1EB1766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09" y="2274927"/>
            <a:ext cx="4475531" cy="2304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3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43CA-23EC-B989-B860-DFE8609A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Campaign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77B77E-11A3-74B9-AF9A-BF6C9F61A96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310606"/>
              </p:ext>
            </p:extLst>
          </p:nvPr>
        </p:nvGraphicFramePr>
        <p:xfrm>
          <a:off x="2228850" y="1825625"/>
          <a:ext cx="77327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630400" imgH="8229600" progId="Acrobat.Document.DC">
                  <p:embed/>
                </p:oleObj>
              </mc:Choice>
              <mc:Fallback>
                <p:oleObj name="Acrobat Document" r:id="rId2" imgW="14630400" imgH="8229600" progId="Acrobat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E277B77E-11A3-74B9-AF9A-BF6C9F61A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8850" y="1825625"/>
                        <a:ext cx="77327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671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B8CA53-EABA-B8B3-19B6-4BC0A89D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Southampton Quarterly Data Return</a:t>
            </a:r>
            <a:endParaRPr lang="en-GB" sz="4000" b="1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15A88A-0E0C-7C17-4DD7-2D64DA824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07028"/>
            <a:ext cx="9724031" cy="475643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Please include data of all service-users who have been receiving an evidence-based smoking cessation intervention (support to stop smoking NOT vaping)</a:t>
            </a:r>
          </a:p>
          <a:p>
            <a:r>
              <a:rPr lang="en-US" sz="2000" dirty="0"/>
              <a:t>Please include all service-users who set a quit date during the quarter regardless of the outcome</a:t>
            </a:r>
          </a:p>
          <a:p>
            <a:r>
              <a:rPr lang="en-US" sz="2000" dirty="0"/>
              <a:t>All service-users who set a quit date should be followed up at 4 weeks and the outcome recorded on the spreadsheet. </a:t>
            </a:r>
          </a:p>
          <a:p>
            <a:r>
              <a:rPr lang="en-US" sz="2000" dirty="0"/>
              <a:t>The 4-week outcome can be recorded during the period - 4 weeks post quit date (minus 3 days or plus 14 days). The outcome must be recorded as either: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Quit (CO verified. Below 10ppm is counted as a non-smoker)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Quit (self-reported)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LTFU (you have been unable to reach the client to ascertain an outcome)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Not quit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7082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E5C87-A309-013A-7549-BFE4AE61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97432"/>
            <a:ext cx="9724031" cy="5129939"/>
          </a:xfrm>
        </p:spPr>
        <p:txBody>
          <a:bodyPr anchor="ctr">
            <a:normAutofit/>
          </a:bodyPr>
          <a:lstStyle/>
          <a:p>
            <a:r>
              <a:rPr lang="en-US" dirty="0"/>
              <a:t>There should be no ‘in progress’ clients as all clients who are receiving an evidence-based smoking cessation intervention will be followed up at 4 weeks. </a:t>
            </a:r>
          </a:p>
          <a:p>
            <a:r>
              <a:rPr lang="en-US" dirty="0"/>
              <a:t>The excel spreadsheet has been formatted so that the options are already pre-populated in each column. This is an exact match to the requirements from NHS Digital. </a:t>
            </a:r>
          </a:p>
          <a:p>
            <a:r>
              <a:rPr lang="en-US" dirty="0"/>
              <a:t> The 4-week success rate (CO verified) should generally be </a:t>
            </a:r>
            <a:r>
              <a:rPr lang="en-US" dirty="0">
                <a:highlight>
                  <a:srgbClr val="FFFF00"/>
                </a:highlight>
              </a:rPr>
              <a:t>above 40%. </a:t>
            </a:r>
            <a:r>
              <a:rPr lang="en-US" dirty="0"/>
              <a:t>The self-reported 4- week success rate should generally be </a:t>
            </a:r>
            <a:r>
              <a:rPr lang="en-US" dirty="0">
                <a:highlight>
                  <a:srgbClr val="FFFF00"/>
                </a:highlight>
              </a:rPr>
              <a:t>above 50%</a:t>
            </a:r>
            <a:r>
              <a:rPr lang="en-US" dirty="0"/>
              <a:t>. This is calculated by dividing the quit outcome with the total number who set a quit date.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70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3B5DB-1A39-21F3-9064-4F9F8F0A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Latest NHS Digital Data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April – June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711417-A07D-74A7-81AB-A8F721CC0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2428" y="1523209"/>
            <a:ext cx="7225748" cy="381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72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1CA2B-6138-2813-77D6-E1D2A596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Smoking Day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</a:t>
            </a:r>
            <a:r>
              <a:rPr lang="en-US" sz="36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March </a:t>
            </a:r>
          </a:p>
        </p:txBody>
      </p:sp>
      <p:pic>
        <p:nvPicPr>
          <p:cNvPr id="5" name="Content Placeholder 4" descr="Light bulb on yellow background with sketched light beams and cord">
            <a:extLst>
              <a:ext uri="{FF2B5EF4-FFF2-40B4-BE49-F238E27FC236}">
                <a16:creationId xmlns:a16="http://schemas.microsoft.com/office/drawing/2014/main" id="{156AF9F9-1029-E68E-1C2D-746598C16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342770"/>
            <a:ext cx="6780700" cy="41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1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sz="6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Level 2 Stop Smoking Practitioner Training </a:t>
            </a: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b="1" i="0" dirty="0">
                <a:solidFill>
                  <a:srgbClr val="212529"/>
                </a:solidFill>
                <a:effectLst/>
                <a:latin typeface="Calibri Font"/>
              </a:rPr>
              <a:t>7th February </a:t>
            </a:r>
          </a:p>
          <a:p>
            <a:r>
              <a:rPr lang="en-US" b="1" i="0" dirty="0">
                <a:solidFill>
                  <a:srgbClr val="212529"/>
                </a:solidFill>
                <a:effectLst/>
                <a:latin typeface="Calibri Font"/>
              </a:rPr>
              <a:t>11</a:t>
            </a:r>
            <a:r>
              <a:rPr lang="en-US" b="1" i="0" baseline="30000" dirty="0">
                <a:solidFill>
                  <a:srgbClr val="212529"/>
                </a:solidFill>
                <a:effectLst/>
                <a:latin typeface="Calibri Font"/>
              </a:rPr>
              <a:t>th</a:t>
            </a:r>
            <a:r>
              <a:rPr lang="en-US" b="1" i="0" dirty="0">
                <a:solidFill>
                  <a:srgbClr val="212529"/>
                </a:solidFill>
                <a:effectLst/>
                <a:latin typeface="Calibri Font"/>
              </a:rPr>
              <a:t> March</a:t>
            </a:r>
          </a:p>
          <a:p>
            <a:r>
              <a:rPr lang="en-US" b="1" i="0">
                <a:solidFill>
                  <a:srgbClr val="212529"/>
                </a:solidFill>
                <a:effectLst/>
                <a:latin typeface="Calibri Font"/>
              </a:rPr>
              <a:t>4</a:t>
            </a:r>
            <a:r>
              <a:rPr lang="en-US" b="1" i="0" baseline="30000">
                <a:solidFill>
                  <a:srgbClr val="212529"/>
                </a:solidFill>
                <a:effectLst/>
                <a:latin typeface="Calibri Font"/>
              </a:rPr>
              <a:t>th</a:t>
            </a:r>
            <a:r>
              <a:rPr lang="en-US" b="1" i="0">
                <a:solidFill>
                  <a:srgbClr val="212529"/>
                </a:solidFill>
                <a:effectLst/>
                <a:latin typeface="Calibri Font"/>
              </a:rPr>
              <a:t> April</a:t>
            </a:r>
            <a:endParaRPr lang="en-US" b="1" i="0" dirty="0">
              <a:solidFill>
                <a:srgbClr val="212529"/>
              </a:solidFill>
              <a:effectLst/>
              <a:latin typeface="Calibri Font"/>
            </a:endParaRPr>
          </a:p>
          <a:p>
            <a:endParaRPr lang="en-US" b="0" i="0" dirty="0">
              <a:solidFill>
                <a:srgbClr val="212529"/>
              </a:solidFill>
              <a:effectLst/>
              <a:latin typeface="Calibri Font"/>
            </a:endParaRP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9am – 4.30pm via MS Teams </a:t>
            </a:r>
          </a:p>
          <a:p>
            <a:pPr marL="0" indent="0">
              <a:buNone/>
            </a:pPr>
            <a:endParaRPr lang="en-GB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DDEB3-AAC0-6BD1-9FE3-6BFF538C4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GB" sz="2200" dirty="0"/>
          </a:p>
          <a:p>
            <a:r>
              <a:rPr lang="en-GB" sz="2200" dirty="0"/>
              <a:t>Interactive training </a:t>
            </a:r>
          </a:p>
          <a:p>
            <a:r>
              <a:rPr lang="en-GB" sz="2200" dirty="0"/>
              <a:t>Concentrates on skills required to deliver the smoking cessation service</a:t>
            </a:r>
          </a:p>
          <a:p>
            <a:r>
              <a:rPr lang="en-GB" sz="2200" dirty="0"/>
              <a:t>1 day </a:t>
            </a:r>
          </a:p>
          <a:p>
            <a:pPr marL="0" indent="0">
              <a:buNone/>
            </a:pPr>
            <a:r>
              <a:rPr lang="en-GB" sz="2200" dirty="0"/>
              <a:t>Builds upon the NCSCT practitioner training </a:t>
            </a:r>
            <a:r>
              <a:rPr lang="en-GB" sz="2200" dirty="0">
                <a:effectLst/>
                <a:ea typeface="Calibri" panose="020F0502020204030204" pitchFamily="34" charset="0"/>
              </a:rPr>
              <a:t> which can be accessed at: </a:t>
            </a:r>
            <a:r>
              <a:rPr lang="en-GB" sz="2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3"/>
              </a:rPr>
              <a:t>https://elearning.ncsct.co.uk/england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GB" sz="2200" dirty="0">
                <a:effectLst/>
                <a:ea typeface="Times New Roman" panose="02020603050405020304" pitchFamily="18" charset="0"/>
              </a:rPr>
              <a:t>Practitioner Training: Core competences in helping people stop smoking (Learning element)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GB" sz="2200" dirty="0">
                <a:effectLst/>
                <a:ea typeface="Times New Roman" panose="02020603050405020304" pitchFamily="18" charset="0"/>
              </a:rPr>
              <a:t>Assessment of core knowledge and key practice skills (Assessment)</a:t>
            </a:r>
            <a:endParaRPr lang="en-GB" sz="2200" dirty="0">
              <a:effectLst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194560"/>
            <a:ext cx="10508289" cy="446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" y="819012"/>
            <a:ext cx="4818888" cy="1022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x-none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5" y="2660904"/>
            <a:ext cx="5894555" cy="37216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/>
            <a:endParaRPr lang="en-US" sz="1900" dirty="0">
              <a:effectLst/>
            </a:endParaRPr>
          </a:p>
          <a:p>
            <a:pPr marL="0" lvl="0" indent="0">
              <a:buNone/>
            </a:pPr>
            <a:r>
              <a:rPr lang="en-US" sz="2400" b="1" u="sng" dirty="0"/>
              <a:t>Practitioner Update training </a:t>
            </a:r>
          </a:p>
          <a:p>
            <a:pPr marL="0" lvl="0"/>
            <a:endParaRPr lang="en-US" sz="1900" b="1" dirty="0"/>
          </a:p>
          <a:p>
            <a:pPr marL="0" indent="0">
              <a:buNone/>
            </a:pPr>
            <a:endParaRPr lang="en-US" sz="1900" b="1" dirty="0">
              <a:effectLst/>
            </a:endParaRPr>
          </a:p>
          <a:p>
            <a:pPr marL="0"/>
            <a:r>
              <a:rPr lang="en-US" sz="1900" b="1" dirty="0"/>
              <a:t>Wednesday 12</a:t>
            </a:r>
            <a:r>
              <a:rPr lang="en-US" sz="1900" b="1" baseline="30000" dirty="0"/>
              <a:t>th</a:t>
            </a:r>
            <a:r>
              <a:rPr lang="en-US" sz="1900" b="1" dirty="0"/>
              <a:t> February 6pm – 8pm</a:t>
            </a:r>
          </a:p>
          <a:p>
            <a:pPr marL="0"/>
            <a:endParaRPr lang="en-US" sz="1900" dirty="0">
              <a:effectLst/>
            </a:endParaRPr>
          </a:p>
          <a:p>
            <a:pPr marL="0" indent="0">
              <a:buNone/>
            </a:pPr>
            <a:r>
              <a:rPr lang="en-US" sz="1900" dirty="0"/>
              <a:t>Annual attendance</a:t>
            </a:r>
          </a:p>
          <a:p>
            <a:pPr marL="0" indent="0">
              <a:buNone/>
            </a:pPr>
            <a:r>
              <a:rPr lang="en-US" sz="1900" dirty="0" err="1"/>
              <a:t>Darush</a:t>
            </a:r>
            <a:endParaRPr lang="en-US" sz="1900" dirty="0"/>
          </a:p>
          <a:p>
            <a:pPr marL="0"/>
            <a:endParaRPr lang="en-US" sz="1900" dirty="0"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194560"/>
            <a:ext cx="10508289" cy="446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122767F-DD22-E120-17BC-CE635ACC7A9E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2556927"/>
              </p:ext>
            </p:extLst>
          </p:nvPr>
        </p:nvGraphicFramePr>
        <p:xfrm>
          <a:off x="7017097" y="599677"/>
          <a:ext cx="3945312" cy="5582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067446" imgH="12831813" progId="Acrobat.Document.DC">
                  <p:embed/>
                </p:oleObj>
              </mc:Choice>
              <mc:Fallback>
                <p:oleObj name="Acrobat Document" r:id="rId3" imgW="9067446" imgH="12831813" progId="Acrobat.Document.DC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9122767F-DD22-E120-17BC-CE635ACC7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7097" y="599677"/>
                        <a:ext cx="3945312" cy="558291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59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01691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Training: </a:t>
            </a:r>
            <a:r>
              <a:rPr lang="en-US" altLang="x-none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Masterclass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endParaRPr lang="en-GB" b="1" u="sng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853632"/>
            <a:ext cx="10508289" cy="380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8DBFE-0650-447E-9108-C1EB1766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337185"/>
            <a:ext cx="2886891" cy="1485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7DC38-67AF-371E-F323-F83C36B48A05}"/>
              </a:ext>
            </a:extLst>
          </p:cNvPr>
          <p:cNvSpPr txBox="1"/>
          <p:nvPr/>
        </p:nvSpPr>
        <p:spPr>
          <a:xfrm>
            <a:off x="845511" y="2192558"/>
            <a:ext cx="105009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12529"/>
                </a:solidFill>
                <a:effectLst/>
                <a:latin typeface="Calibri Font"/>
              </a:rPr>
              <a:t>5th Feb: Smoking cessation and mental health</a:t>
            </a:r>
            <a:endParaRPr lang="en-US" sz="2400" b="0" i="0" dirty="0">
              <a:solidFill>
                <a:srgbClr val="212529"/>
              </a:solidFill>
              <a:effectLst/>
              <a:latin typeface="Calibri Fon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12529"/>
                </a:solidFill>
                <a:effectLst/>
                <a:latin typeface="Calibri Font"/>
              </a:rPr>
              <a:t>12th Feb: Smoking cessation data requirements</a:t>
            </a:r>
            <a:endParaRPr lang="en-US" sz="2400" b="0" i="0" dirty="0">
              <a:solidFill>
                <a:srgbClr val="212529"/>
              </a:solidFill>
              <a:effectLst/>
              <a:latin typeface="Calibri Fon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12529"/>
                </a:solidFill>
                <a:effectLst/>
                <a:latin typeface="Calibri Font"/>
              </a:rPr>
              <a:t>19th Feb: Nicotine Analogue medication</a:t>
            </a:r>
            <a:endParaRPr lang="en-US" sz="2400" b="0" i="0" dirty="0">
              <a:solidFill>
                <a:srgbClr val="212529"/>
              </a:solidFill>
              <a:effectLst/>
              <a:latin typeface="Calibri Fon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12529"/>
                </a:solidFill>
                <a:effectLst/>
                <a:latin typeface="Calibri Font"/>
              </a:rPr>
              <a:t>5th March: Managing Expectations</a:t>
            </a:r>
            <a:endParaRPr lang="en-US" sz="2400" b="0" i="0" dirty="0">
              <a:solidFill>
                <a:srgbClr val="212529"/>
              </a:solidFill>
              <a:effectLst/>
              <a:latin typeface="Calibri Fon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12529"/>
                </a:solidFill>
                <a:effectLst/>
                <a:latin typeface="Calibri Font"/>
              </a:rPr>
              <a:t>12th March: Complex client scenarios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12529"/>
              </a:solidFill>
              <a:latin typeface="Calibri Font"/>
            </a:endParaRPr>
          </a:p>
          <a:p>
            <a:r>
              <a:rPr lang="en-US" sz="2400" dirty="0">
                <a:latin typeface="Calibri Font"/>
              </a:rPr>
              <a:t>1 – 2pm via Teams</a:t>
            </a:r>
          </a:p>
          <a:p>
            <a:endParaRPr lang="en-US" sz="2400" dirty="0">
              <a:latin typeface="Calibri Font"/>
            </a:endParaRPr>
          </a:p>
          <a:p>
            <a:r>
              <a:rPr lang="en-US" sz="2400" dirty="0">
                <a:latin typeface="Calibri Font"/>
              </a:rPr>
              <a:t>Interactive, informal bite sized sessions to keep you updated</a:t>
            </a:r>
          </a:p>
          <a:p>
            <a:endParaRPr lang="en-US" sz="2400" dirty="0">
              <a:latin typeface="Calibri Font"/>
            </a:endParaRPr>
          </a:p>
          <a:p>
            <a:r>
              <a:rPr lang="en-US" sz="2400" dirty="0">
                <a:latin typeface="Calibri Font"/>
              </a:rPr>
              <a:t>You will automatically be sent the link </a:t>
            </a:r>
            <a:endParaRPr lang="en-GB" sz="2400" dirty="0">
              <a:latin typeface="Calibri Font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12529"/>
              </a:solidFill>
              <a:effectLst/>
              <a:latin typeface="Calibri Font"/>
            </a:endParaRPr>
          </a:p>
        </p:txBody>
      </p:sp>
      <p:pic>
        <p:nvPicPr>
          <p:cNvPr id="5" name="Picture 4" descr="A computer with a group of people on the screen&#10;&#10;AI-generated content may be incorrect.">
            <a:extLst>
              <a:ext uri="{FF2B5EF4-FFF2-40B4-BE49-F238E27FC236}">
                <a16:creationId xmlns:a16="http://schemas.microsoft.com/office/drawing/2014/main" id="{33C9BE3B-1774-AE74-0746-114057FAD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92440" y="2639760"/>
            <a:ext cx="3048000" cy="22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"/>
            <a:ext cx="4450080" cy="120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25625"/>
            <a:ext cx="5638800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Very Brief Advice (VBA) training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US" dirty="0"/>
              <a:t>Tuesday 25th March </a:t>
            </a:r>
          </a:p>
          <a:p>
            <a:r>
              <a:rPr lang="en-US" dirty="0"/>
              <a:t>9.30am - 12.30pm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sz="2800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73111A-F6D2-4DFC-A268-AFDC2E99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5768" y="2169477"/>
            <a:ext cx="49628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VBA encourages those who come into contact with smokers to confidently ask smoking status, advise on support available locally and act by referral to stop smoking support.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Aim to train all staff in all organisations.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853632"/>
            <a:ext cx="10508289" cy="380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8DBFE-0650-447E-9108-C1EB17660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337185"/>
            <a:ext cx="2886891" cy="148571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93BC81-CAE8-489A-8E45-44A9D363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77" y="432152"/>
            <a:ext cx="1440489" cy="13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5A1D-0970-DC3E-EF47-C00FB6F926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Very Brief Advice (VBA) training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indent="0">
              <a:buNone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indent="0" algn="ctr">
              <a:buNone/>
            </a:pPr>
            <a:r>
              <a:rPr lang="en-GB" u="sng" dirty="0"/>
              <a:t>Bespoke sessions </a:t>
            </a:r>
          </a:p>
          <a:p>
            <a:pPr marL="0" indent="0" algn="ctr">
              <a:buNone/>
            </a:pPr>
            <a:endParaRPr lang="en-GB" u="sng" dirty="0"/>
          </a:p>
          <a:p>
            <a:r>
              <a:rPr lang="en-GB" dirty="0"/>
              <a:t>Convenient </a:t>
            </a:r>
          </a:p>
          <a:p>
            <a:r>
              <a:rPr lang="en-GB" dirty="0"/>
              <a:t>Either f2f or online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1ADE7-7C31-270A-C395-1841DDE2C4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 far trained since April 24 ………</a:t>
            </a: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</a:rPr>
              <a:t>280</a:t>
            </a:r>
            <a:r>
              <a:rPr lang="en-US" sz="9600" dirty="0"/>
              <a:t> </a:t>
            </a:r>
            <a:endParaRPr lang="en-GB" sz="9600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8A6CE4DE-244B-E0D2-4D86-4448777C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19700" cy="1255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05536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54240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x-none" sz="6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 booking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 u="sng"/>
          </a:p>
          <a:p>
            <a:pPr marL="0" indent="0">
              <a:buNone/>
            </a:pPr>
            <a:endParaRPr lang="en-GB" b="1" u="sng"/>
          </a:p>
          <a:p>
            <a:pPr marL="0" indent="0">
              <a:buNone/>
            </a:pPr>
            <a:endParaRPr lang="en-GB" b="1" u="sng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853632"/>
            <a:ext cx="10508289" cy="380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8DBFE-0650-447E-9108-C1EB17660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337185"/>
            <a:ext cx="2886891" cy="1485716"/>
          </a:xfrm>
          <a:prstGeom prst="rect">
            <a:avLst/>
          </a:prstGeom>
        </p:spPr>
      </p:pic>
      <p:graphicFrame>
        <p:nvGraphicFramePr>
          <p:cNvPr id="40" name="TextBox 2">
            <a:extLst>
              <a:ext uri="{FF2B5EF4-FFF2-40B4-BE49-F238E27FC236}">
                <a16:creationId xmlns:a16="http://schemas.microsoft.com/office/drawing/2014/main" id="{303C77C5-3F8E-8CB2-502C-C4EDFD75C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011957"/>
              </p:ext>
            </p:extLst>
          </p:nvPr>
        </p:nvGraphicFramePr>
        <p:xfrm>
          <a:off x="682460" y="2324346"/>
          <a:ext cx="9899921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15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8">
            <a:extLst>
              <a:ext uri="{FF2B5EF4-FFF2-40B4-BE49-F238E27FC236}">
                <a16:creationId xmlns:a16="http://schemas.microsoft.com/office/drawing/2014/main" id="{FA79A449-F5EC-4892-AAFE-D28F6E3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altLang="x-none" sz="6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x-none" sz="6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NCSCT </a:t>
            </a:r>
            <a:r>
              <a:rPr lang="en-GB" sz="1600" u="sng">
                <a:solidFill>
                  <a:schemeClr val="bg1"/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https://elearning.ncsct.co.uk/england</a:t>
            </a:r>
            <a:br>
              <a:rPr lang="en-GB" sz="6000" u="sng">
                <a:solidFill>
                  <a:srgbClr val="0563C1"/>
                </a:solidFill>
                <a:effectLst/>
                <a:ea typeface="Calibri" panose="020F0502020204030204" pitchFamily="34" charset="0"/>
              </a:rPr>
            </a:br>
            <a:endParaRPr lang="en-US" altLang="x-none" sz="6000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409ACC-1A6C-3789-297F-513AF4C0D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80" y="1941832"/>
            <a:ext cx="5157787" cy="823912"/>
          </a:xfrm>
        </p:spPr>
        <p:txBody>
          <a:bodyPr>
            <a:normAutofit fontScale="92500" lnSpcReduction="10000"/>
          </a:bodyPr>
          <a:lstStyle/>
          <a:p>
            <a:endParaRPr lang="en-GB" sz="2600" b="1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600" b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Specialty Modules: Pregnancy &amp; MH</a:t>
            </a:r>
            <a:endParaRPr lang="en-GB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044F-D713-486D-86CE-A83D48B291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</a:pPr>
            <a:endParaRPr lang="en-GB"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endParaRPr lang="en-GB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30B65-2A27-2991-EBD9-CE3CBF47A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GB" sz="4800">
                <a:solidFill>
                  <a:schemeClr val="accent1"/>
                </a:solidFill>
              </a:rPr>
              <a:t>Additional Modules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2F74D-5BC8-4ADE-8EF0-1AA8CD48B636}"/>
              </a:ext>
            </a:extLst>
          </p:cNvPr>
          <p:cNvSpPr txBox="1"/>
          <p:nvPr/>
        </p:nvSpPr>
        <p:spPr>
          <a:xfrm>
            <a:off x="845511" y="2853632"/>
            <a:ext cx="10508289" cy="380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D8B82-A1B2-8A53-14DB-EF1038F80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44" y="2725320"/>
            <a:ext cx="3524250" cy="838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CBAAD4-253A-6FA6-6FC3-142BB95C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44" y="3938746"/>
            <a:ext cx="3467100" cy="817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9E07B-CEA6-90D5-A207-50F7B69FB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7" y="3352542"/>
            <a:ext cx="3048000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45C76-DE9C-4F4D-DBAB-F1A6B4C81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7" y="4110460"/>
            <a:ext cx="3057525" cy="65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05AC63E-E581-DF2C-9B45-17E3FE526E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1" y="4896335"/>
            <a:ext cx="3057525" cy="75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4C81C-E849-8D96-5C93-3AC132167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7" y="5842000"/>
            <a:ext cx="3038475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F3FB5-CD23-A288-E20E-585F24C91B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822" y="5412139"/>
            <a:ext cx="3741544" cy="102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227B06-F68C-F951-06A9-2507E8371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987" y="2445509"/>
            <a:ext cx="3038475" cy="7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AFC8E677-F75F-1127-7F93-5FD7CAC67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2691610"/>
              </p:ext>
            </p:extLst>
          </p:nvPr>
        </p:nvGraphicFramePr>
        <p:xfrm>
          <a:off x="1101437" y="155865"/>
          <a:ext cx="10525990" cy="658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8451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Widescreen</PresentationFormat>
  <Paragraphs>174</Paragraphs>
  <Slides>14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Font</vt:lpstr>
      <vt:lpstr>Symbol</vt:lpstr>
      <vt:lpstr>Times New Roman</vt:lpstr>
      <vt:lpstr>Trebuchet MS</vt:lpstr>
      <vt:lpstr>Office Theme</vt:lpstr>
      <vt:lpstr>Acrobat Document</vt:lpstr>
      <vt:lpstr>30th January 2025</vt:lpstr>
      <vt:lpstr>Training</vt:lpstr>
      <vt:lpstr>Training</vt:lpstr>
      <vt:lpstr>Training: Masterclass</vt:lpstr>
      <vt:lpstr>Training</vt:lpstr>
      <vt:lpstr>Training</vt:lpstr>
      <vt:lpstr>Training booking</vt:lpstr>
      <vt:lpstr> NCSCT https://elearning.ncsct.co.uk/england </vt:lpstr>
      <vt:lpstr>PowerPoint Presentation</vt:lpstr>
      <vt:lpstr>New Year Campaign</vt:lpstr>
      <vt:lpstr>Southampton Quarterly Data Return</vt:lpstr>
      <vt:lpstr>PowerPoint Presentation</vt:lpstr>
      <vt:lpstr>Latest NHS Digital Data April – June 2024</vt:lpstr>
      <vt:lpstr>No Smoking Day  12th March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McMahon</dc:creator>
  <cp:lastModifiedBy>Lee Sherlock</cp:lastModifiedBy>
  <cp:revision>7</cp:revision>
  <cp:lastPrinted>2021-09-16T07:57:10Z</cp:lastPrinted>
  <dcterms:created xsi:type="dcterms:W3CDTF">2020-12-23T10:45:09Z</dcterms:created>
  <dcterms:modified xsi:type="dcterms:W3CDTF">2025-03-18T11:04:24Z</dcterms:modified>
</cp:coreProperties>
</file>